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987F5-A7B8-4912-A40F-8B1F6A5B4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tresemme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AFA274-37D9-43D5-95C3-E0B8DF6074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8061494"/>
              </p:ext>
            </p:extLst>
          </p:nvPr>
        </p:nvGraphicFramePr>
        <p:xfrm>
          <a:off x="457200" y="1731963"/>
          <a:ext cx="8229600" cy="60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79468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8464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3848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8527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5050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7902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7680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1988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6651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413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tresemme - 2018-12-07 20:24:18 </a:t>
                      </a:r>
                      <a:r>
                        <a:rPr lang="en-US" sz="1000"/>
                        <a:t>
 Who said bed head was a bad thing? #MicroMist #TRESpartner @flamcis
.
.
.
Pro Tip: For a lightweight hold that feels natural and actually moves with you for up to 24 hours, use our Compressed Micro Mist Level 2 Hair Spray.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406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tresemme - 2018-12-06 22:45:10 </a:t>
                      </a:r>
                      <a:r>
                        <a:rPr lang="en-US" sz="1000"/>
                        <a:t>
 Give ‘em that sleek, shiny, over the shoulder smolder. 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426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tresemme - 2018-12-04 18:06:23 </a:t>
                      </a:r>
                      <a:r>
                        <a:rPr lang="en-US" sz="1000"/>
                        <a:t>
 Winter cheer is here! ❄️We’re giving away our Bombshell Waves gift pack made especially for you by our #TRESpartner @oliviarink. Three cheers for our TRES Two Extra Hold Mousse, Micro Mist Level 3: Boost, and Volumizing Dry Shampoo. 
Check our last post to see how you can enter!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369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tresemme - 2018-12-03 23:25:45 </a:t>
                      </a:r>
                      <a:r>
                        <a:rPr lang="en-US" sz="1000"/>
                        <a:t>
 Giveaway alert! We’re partnering with our #TRESpartner @oliviarink to ring in the holiday cheer with our Bombshell Waves holiday gift pack and a 0 Asos gift card for you and two friends!
Here’s how to enter:
1. Make sure you’re following us @TRESemme
2. Follow our #TRESpartner @oliviarink
3. Comment on her post by tagging two friends for a chance to win the grand prize for you and them!
Winner announced on 12/7!  #TRESPartner NO PURCHASE NECESSARY. Open to 50 US &amp; DC, 18+. Ends 11:59 p.m. ET on 12/7. Rules: http://unileversweepsrules.com/tresxolivia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954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72687-D54C-476F-829A-E2E05C0462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12/01/2018 - 12/07/2018</a:t>
            </a:r>
          </a:p>
        </p:txBody>
      </p:sp>
    </p:spTree>
    <p:extLst>
      <p:ext uri="{BB962C8B-B14F-4D97-AF65-F5344CB8AC3E}">
        <p14:creationId xmlns:p14="http://schemas.microsoft.com/office/powerpoint/2010/main" val="11371083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74</Words>
  <Application>Microsoft Office PowerPoint</Application>
  <PresentationFormat>On-screen Show (4:3)</PresentationFormat>
  <Paragraphs>47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Table | tresemme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tresemme</dc:title>
  <dc:creator>Administrator</dc:creator>
  <cp:lastModifiedBy>Administrator</cp:lastModifiedBy>
  <cp:revision>1</cp:revision>
  <dcterms:created xsi:type="dcterms:W3CDTF">2018-12-10T14:46:21Z</dcterms:created>
  <dcterms:modified xsi:type="dcterms:W3CDTF">2018-12-10T14:46:30Z</dcterms:modified>
</cp:coreProperties>
</file>