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09E49-3C56-49A1-B665-D5A87666F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590535-26DC-4F91-9277-5B86C6E2B1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9922039"/>
              </p:ext>
            </p:extLst>
          </p:nvPr>
        </p:nvGraphicFramePr>
        <p:xfrm>
          <a:off x="457200" y="1731963"/>
          <a:ext cx="740664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036173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35877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95185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07968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4772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8530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37427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88452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9643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22588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66155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30150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2122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0660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0234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031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10.05.2024 10:44:06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10.05.2024 10:44:06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128.34796666667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126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07.05.2024 09:07:42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07.05.2024 09:07:42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177.66251666667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771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02.05.2024 09:10:43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02.05.2024 09:10:43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260.259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943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29.04.2024 09:01:26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29.04.2024 09:01:26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207.55741666667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289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E369A9-2BBA-42CC-BE5D-3A33800B8B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13.04.2024 - 12.05.2024</a:t>
            </a:r>
          </a:p>
        </p:txBody>
      </p:sp>
    </p:spTree>
    <p:extLst>
      <p:ext uri="{BB962C8B-B14F-4D97-AF65-F5344CB8AC3E}">
        <p14:creationId xmlns:p14="http://schemas.microsoft.com/office/powerpoint/2010/main" val="6066578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124</Words>
  <Application>Microsoft Office PowerPoint</Application>
  <PresentationFormat>On-screen Show (4:3)</PresentationFormat>
  <Paragraphs>73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 Reels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 Reels | All profiles</dc:title>
  <dc:creator>Frederik Born</dc:creator>
  <cp:lastModifiedBy>Frederik Born</cp:lastModifiedBy>
  <cp:revision>1</cp:revision>
  <dcterms:created xsi:type="dcterms:W3CDTF">2024-05-13T10:03:08Z</dcterms:created>
  <dcterms:modified xsi:type="dcterms:W3CDTF">2024-05-13T10:03:22Z</dcterms:modified>
</cp:coreProperties>
</file>