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Goldman Sachs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44866</c:v>
                </c:pt>
                <c:pt idx="1">
                  <c:v>44867</c:v>
                </c:pt>
                <c:pt idx="2">
                  <c:v>44868</c:v>
                </c:pt>
                <c:pt idx="3">
                  <c:v>44869</c:v>
                </c:pt>
                <c:pt idx="4">
                  <c:v>44870</c:v>
                </c:pt>
                <c:pt idx="5">
                  <c:v>44871</c:v>
                </c:pt>
                <c:pt idx="6">
                  <c:v>44872</c:v>
                </c:pt>
                <c:pt idx="7">
                  <c:v>44873</c:v>
                </c:pt>
                <c:pt idx="8">
                  <c:v>44874</c:v>
                </c:pt>
                <c:pt idx="9">
                  <c:v>44875</c:v>
                </c:pt>
                <c:pt idx="10">
                  <c:v>44876</c:v>
                </c:pt>
                <c:pt idx="11">
                  <c:v>44877</c:v>
                </c:pt>
                <c:pt idx="12">
                  <c:v>44878</c:v>
                </c:pt>
                <c:pt idx="13">
                  <c:v>44879</c:v>
                </c:pt>
                <c:pt idx="14">
                  <c:v>44880</c:v>
                </c:pt>
                <c:pt idx="15">
                  <c:v>44881</c:v>
                </c:pt>
                <c:pt idx="16">
                  <c:v>44882</c:v>
                </c:pt>
                <c:pt idx="17">
                  <c:v>44883</c:v>
                </c:pt>
                <c:pt idx="18">
                  <c:v>44884</c:v>
                </c:pt>
                <c:pt idx="19">
                  <c:v>44885</c:v>
                </c:pt>
                <c:pt idx="20">
                  <c:v>44886</c:v>
                </c:pt>
                <c:pt idx="21">
                  <c:v>44887</c:v>
                </c:pt>
                <c:pt idx="22">
                  <c:v>44888</c:v>
                </c:pt>
                <c:pt idx="23">
                  <c:v>44889</c:v>
                </c:pt>
                <c:pt idx="24">
                  <c:v>44890</c:v>
                </c:pt>
                <c:pt idx="25">
                  <c:v>44891</c:v>
                </c:pt>
                <c:pt idx="26">
                  <c:v>44892</c:v>
                </c:pt>
                <c:pt idx="27">
                  <c:v>44893</c:v>
                </c:pt>
                <c:pt idx="28">
                  <c:v>44894</c:v>
                </c:pt>
                <c:pt idx="29">
                  <c:v>44895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3507063</c:v>
                </c:pt>
                <c:pt idx="1">
                  <c:v>3508605</c:v>
                </c:pt>
                <c:pt idx="2">
                  <c:v>3510285</c:v>
                </c:pt>
                <c:pt idx="3">
                  <c:v>3511799</c:v>
                </c:pt>
                <c:pt idx="4">
                  <c:v>3513125</c:v>
                </c:pt>
                <c:pt idx="5">
                  <c:v>3514132</c:v>
                </c:pt>
                <c:pt idx="6">
                  <c:v>3515432</c:v>
                </c:pt>
                <c:pt idx="7">
                  <c:v>3517062</c:v>
                </c:pt>
                <c:pt idx="8">
                  <c:v>3518676</c:v>
                </c:pt>
                <c:pt idx="9">
                  <c:v>3520191</c:v>
                </c:pt>
                <c:pt idx="10">
                  <c:v>3521901</c:v>
                </c:pt>
                <c:pt idx="11">
                  <c:v>3523162</c:v>
                </c:pt>
                <c:pt idx="12">
                  <c:v>3524243</c:v>
                </c:pt>
                <c:pt idx="13">
                  <c:v>3525560</c:v>
                </c:pt>
                <c:pt idx="14">
                  <c:v>3527260</c:v>
                </c:pt>
                <c:pt idx="15">
                  <c:v>3528883</c:v>
                </c:pt>
                <c:pt idx="16">
                  <c:v>3530891</c:v>
                </c:pt>
                <c:pt idx="17">
                  <c:v>3532543</c:v>
                </c:pt>
                <c:pt idx="18">
                  <c:v>3533890</c:v>
                </c:pt>
                <c:pt idx="19">
                  <c:v>3535179</c:v>
                </c:pt>
                <c:pt idx="20">
                  <c:v>3536698</c:v>
                </c:pt>
                <c:pt idx="21">
                  <c:v>3538219</c:v>
                </c:pt>
                <c:pt idx="22">
                  <c:v>3539742</c:v>
                </c:pt>
                <c:pt idx="23">
                  <c:v>3541371</c:v>
                </c:pt>
                <c:pt idx="24">
                  <c:v>3542560</c:v>
                </c:pt>
                <c:pt idx="25">
                  <c:v>3543767</c:v>
                </c:pt>
                <c:pt idx="26">
                  <c:v>3544915</c:v>
                </c:pt>
                <c:pt idx="27">
                  <c:v>3546256</c:v>
                </c:pt>
                <c:pt idx="28">
                  <c:v>3548058</c:v>
                </c:pt>
                <c:pt idx="29">
                  <c:v>3549840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A-4B4B-AAA6-C02DE01F3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11016"/>
        <c:axId val="339511344"/>
      </c:lineChart>
      <c:dateAx>
        <c:axId val="33951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1344"/>
        <c:crosses val="autoZero"/>
        <c:auto val="1"/>
        <c:lblOffset val="100"/>
        <c:baseTimeUnit val="days"/>
      </c:dateAx>
      <c:valAx>
        <c:axId val="33951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5486-0C10-449E-91EF-8300E1FC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Goldman Sachs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BA1EE-3ACA-4F05-84C1-410CE8F9E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632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E3208-B98E-41B5-8117-9EA50B0D3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11/01/2022 - 11/30/2022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C4CA7-71F6-4F50-BCB3-0319DE56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48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Goldman Sachs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Goldman Sachs</dc:title>
  <dc:creator>Administrator</dc:creator>
  <cp:lastModifiedBy>Administrator</cp:lastModifiedBy>
  <cp:revision>1</cp:revision>
  <dcterms:created xsi:type="dcterms:W3CDTF">2022-12-02T13:34:01Z</dcterms:created>
  <dcterms:modified xsi:type="dcterms:W3CDTF">2022-12-02T13:34:23Z</dcterms:modified>
</cp:coreProperties>
</file>