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Goldman Sachs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Sheet1!$A$2:$A$609</c:f>
              <c:numCache>
                <c:formatCode>m/d/yyyy</c:formatCode>
                <c:ptCount val="60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  <c:pt idx="18">
                  <c:v>44184</c:v>
                </c:pt>
                <c:pt idx="19">
                  <c:v>44185</c:v>
                </c:pt>
                <c:pt idx="20">
                  <c:v>44186</c:v>
                </c:pt>
                <c:pt idx="21">
                  <c:v>44187</c:v>
                </c:pt>
                <c:pt idx="22">
                  <c:v>44188</c:v>
                </c:pt>
                <c:pt idx="23">
                  <c:v>44189</c:v>
                </c:pt>
                <c:pt idx="24">
                  <c:v>44190</c:v>
                </c:pt>
                <c:pt idx="25">
                  <c:v>44191</c:v>
                </c:pt>
                <c:pt idx="26">
                  <c:v>44192</c:v>
                </c:pt>
                <c:pt idx="27">
                  <c:v>44193</c:v>
                </c:pt>
                <c:pt idx="28">
                  <c:v>44194</c:v>
                </c:pt>
                <c:pt idx="29">
                  <c:v>44195</c:v>
                </c:pt>
                <c:pt idx="30">
                  <c:v>44196</c:v>
                </c:pt>
                <c:pt idx="31">
                  <c:v>44197</c:v>
                </c:pt>
                <c:pt idx="32">
                  <c:v>44198</c:v>
                </c:pt>
                <c:pt idx="33">
                  <c:v>44199</c:v>
                </c:pt>
                <c:pt idx="34">
                  <c:v>44200</c:v>
                </c:pt>
                <c:pt idx="35">
                  <c:v>44201</c:v>
                </c:pt>
                <c:pt idx="36">
                  <c:v>44202</c:v>
                </c:pt>
                <c:pt idx="37">
                  <c:v>44203</c:v>
                </c:pt>
                <c:pt idx="38">
                  <c:v>44204</c:v>
                </c:pt>
                <c:pt idx="39">
                  <c:v>44205</c:v>
                </c:pt>
                <c:pt idx="40">
                  <c:v>44206</c:v>
                </c:pt>
                <c:pt idx="41">
                  <c:v>44207</c:v>
                </c:pt>
                <c:pt idx="42">
                  <c:v>44208</c:v>
                </c:pt>
                <c:pt idx="43">
                  <c:v>44209</c:v>
                </c:pt>
                <c:pt idx="44">
                  <c:v>44210</c:v>
                </c:pt>
                <c:pt idx="45">
                  <c:v>44211</c:v>
                </c:pt>
                <c:pt idx="46">
                  <c:v>44212</c:v>
                </c:pt>
                <c:pt idx="47">
                  <c:v>44213</c:v>
                </c:pt>
                <c:pt idx="48">
                  <c:v>44214</c:v>
                </c:pt>
                <c:pt idx="49">
                  <c:v>44215</c:v>
                </c:pt>
                <c:pt idx="50">
                  <c:v>44216</c:v>
                </c:pt>
                <c:pt idx="51">
                  <c:v>44217</c:v>
                </c:pt>
                <c:pt idx="52">
                  <c:v>44218</c:v>
                </c:pt>
                <c:pt idx="53">
                  <c:v>44219</c:v>
                </c:pt>
                <c:pt idx="54">
                  <c:v>44220</c:v>
                </c:pt>
                <c:pt idx="55">
                  <c:v>44221</c:v>
                </c:pt>
                <c:pt idx="56">
                  <c:v>44222</c:v>
                </c:pt>
                <c:pt idx="57">
                  <c:v>44223</c:v>
                </c:pt>
                <c:pt idx="58">
                  <c:v>44224</c:v>
                </c:pt>
                <c:pt idx="59">
                  <c:v>44225</c:v>
                </c:pt>
                <c:pt idx="60">
                  <c:v>44226</c:v>
                </c:pt>
                <c:pt idx="61">
                  <c:v>44227</c:v>
                </c:pt>
                <c:pt idx="62">
                  <c:v>44228</c:v>
                </c:pt>
                <c:pt idx="63">
                  <c:v>44229</c:v>
                </c:pt>
                <c:pt idx="64">
                  <c:v>44230</c:v>
                </c:pt>
                <c:pt idx="65">
                  <c:v>44231</c:v>
                </c:pt>
                <c:pt idx="66">
                  <c:v>44232</c:v>
                </c:pt>
                <c:pt idx="67">
                  <c:v>44233</c:v>
                </c:pt>
                <c:pt idx="68">
                  <c:v>44234</c:v>
                </c:pt>
                <c:pt idx="69">
                  <c:v>44235</c:v>
                </c:pt>
                <c:pt idx="70">
                  <c:v>44236</c:v>
                </c:pt>
                <c:pt idx="71">
                  <c:v>44237</c:v>
                </c:pt>
                <c:pt idx="72">
                  <c:v>44238</c:v>
                </c:pt>
                <c:pt idx="73">
                  <c:v>44239</c:v>
                </c:pt>
                <c:pt idx="74">
                  <c:v>44240</c:v>
                </c:pt>
                <c:pt idx="75">
                  <c:v>44241</c:v>
                </c:pt>
                <c:pt idx="76">
                  <c:v>44242</c:v>
                </c:pt>
                <c:pt idx="77">
                  <c:v>44243</c:v>
                </c:pt>
                <c:pt idx="78">
                  <c:v>44244</c:v>
                </c:pt>
                <c:pt idx="79">
                  <c:v>44245</c:v>
                </c:pt>
                <c:pt idx="80">
                  <c:v>44246</c:v>
                </c:pt>
                <c:pt idx="81">
                  <c:v>44247</c:v>
                </c:pt>
                <c:pt idx="82">
                  <c:v>44248</c:v>
                </c:pt>
                <c:pt idx="83">
                  <c:v>44249</c:v>
                </c:pt>
                <c:pt idx="84">
                  <c:v>44250</c:v>
                </c:pt>
                <c:pt idx="85">
                  <c:v>44251</c:v>
                </c:pt>
                <c:pt idx="86">
                  <c:v>44252</c:v>
                </c:pt>
                <c:pt idx="87">
                  <c:v>44253</c:v>
                </c:pt>
                <c:pt idx="88">
                  <c:v>44254</c:v>
                </c:pt>
                <c:pt idx="89">
                  <c:v>44255</c:v>
                </c:pt>
                <c:pt idx="90">
                  <c:v>44256</c:v>
                </c:pt>
                <c:pt idx="91">
                  <c:v>44257</c:v>
                </c:pt>
                <c:pt idx="92">
                  <c:v>44258</c:v>
                </c:pt>
                <c:pt idx="93">
                  <c:v>44259</c:v>
                </c:pt>
                <c:pt idx="94">
                  <c:v>44260</c:v>
                </c:pt>
                <c:pt idx="95">
                  <c:v>44261</c:v>
                </c:pt>
                <c:pt idx="96">
                  <c:v>44262</c:v>
                </c:pt>
                <c:pt idx="97">
                  <c:v>44263</c:v>
                </c:pt>
                <c:pt idx="98">
                  <c:v>44264</c:v>
                </c:pt>
                <c:pt idx="99">
                  <c:v>44265</c:v>
                </c:pt>
                <c:pt idx="100">
                  <c:v>44266</c:v>
                </c:pt>
                <c:pt idx="101">
                  <c:v>44267</c:v>
                </c:pt>
                <c:pt idx="102">
                  <c:v>44268</c:v>
                </c:pt>
                <c:pt idx="103">
                  <c:v>44269</c:v>
                </c:pt>
                <c:pt idx="104">
                  <c:v>44270</c:v>
                </c:pt>
                <c:pt idx="105">
                  <c:v>44271</c:v>
                </c:pt>
                <c:pt idx="106">
                  <c:v>44272</c:v>
                </c:pt>
                <c:pt idx="107">
                  <c:v>44273</c:v>
                </c:pt>
                <c:pt idx="108">
                  <c:v>44274</c:v>
                </c:pt>
                <c:pt idx="109">
                  <c:v>44275</c:v>
                </c:pt>
                <c:pt idx="110">
                  <c:v>44276</c:v>
                </c:pt>
                <c:pt idx="111">
                  <c:v>44277</c:v>
                </c:pt>
                <c:pt idx="112">
                  <c:v>44278</c:v>
                </c:pt>
                <c:pt idx="113">
                  <c:v>44279</c:v>
                </c:pt>
                <c:pt idx="114">
                  <c:v>44280</c:v>
                </c:pt>
                <c:pt idx="115">
                  <c:v>44281</c:v>
                </c:pt>
                <c:pt idx="116">
                  <c:v>44282</c:v>
                </c:pt>
                <c:pt idx="117">
                  <c:v>44283</c:v>
                </c:pt>
                <c:pt idx="118">
                  <c:v>44284</c:v>
                </c:pt>
                <c:pt idx="119">
                  <c:v>44285</c:v>
                </c:pt>
                <c:pt idx="120">
                  <c:v>44286</c:v>
                </c:pt>
                <c:pt idx="121">
                  <c:v>44287</c:v>
                </c:pt>
                <c:pt idx="122">
                  <c:v>44288</c:v>
                </c:pt>
                <c:pt idx="123">
                  <c:v>44289</c:v>
                </c:pt>
                <c:pt idx="124">
                  <c:v>44290</c:v>
                </c:pt>
                <c:pt idx="125">
                  <c:v>44291</c:v>
                </c:pt>
                <c:pt idx="126">
                  <c:v>44292</c:v>
                </c:pt>
                <c:pt idx="127">
                  <c:v>44293</c:v>
                </c:pt>
                <c:pt idx="128">
                  <c:v>44294</c:v>
                </c:pt>
                <c:pt idx="129">
                  <c:v>44295</c:v>
                </c:pt>
                <c:pt idx="130">
                  <c:v>44296</c:v>
                </c:pt>
                <c:pt idx="131">
                  <c:v>44297</c:v>
                </c:pt>
                <c:pt idx="132">
                  <c:v>44298</c:v>
                </c:pt>
                <c:pt idx="133">
                  <c:v>44299</c:v>
                </c:pt>
                <c:pt idx="134">
                  <c:v>44300</c:v>
                </c:pt>
                <c:pt idx="135">
                  <c:v>44301</c:v>
                </c:pt>
                <c:pt idx="136">
                  <c:v>44302</c:v>
                </c:pt>
                <c:pt idx="137">
                  <c:v>44303</c:v>
                </c:pt>
                <c:pt idx="138">
                  <c:v>44304</c:v>
                </c:pt>
                <c:pt idx="139">
                  <c:v>44305</c:v>
                </c:pt>
                <c:pt idx="140">
                  <c:v>44306</c:v>
                </c:pt>
                <c:pt idx="141">
                  <c:v>44307</c:v>
                </c:pt>
                <c:pt idx="142">
                  <c:v>44308</c:v>
                </c:pt>
                <c:pt idx="143">
                  <c:v>44309</c:v>
                </c:pt>
                <c:pt idx="144">
                  <c:v>44310</c:v>
                </c:pt>
                <c:pt idx="145">
                  <c:v>44311</c:v>
                </c:pt>
                <c:pt idx="146">
                  <c:v>44312</c:v>
                </c:pt>
                <c:pt idx="147">
                  <c:v>44313</c:v>
                </c:pt>
                <c:pt idx="148">
                  <c:v>44314</c:v>
                </c:pt>
                <c:pt idx="149">
                  <c:v>44315</c:v>
                </c:pt>
                <c:pt idx="150">
                  <c:v>44316</c:v>
                </c:pt>
                <c:pt idx="151">
                  <c:v>44317</c:v>
                </c:pt>
                <c:pt idx="152">
                  <c:v>44318</c:v>
                </c:pt>
                <c:pt idx="153">
                  <c:v>44319</c:v>
                </c:pt>
                <c:pt idx="154">
                  <c:v>44320</c:v>
                </c:pt>
                <c:pt idx="155">
                  <c:v>44321</c:v>
                </c:pt>
                <c:pt idx="156">
                  <c:v>44322</c:v>
                </c:pt>
                <c:pt idx="157">
                  <c:v>44323</c:v>
                </c:pt>
                <c:pt idx="158">
                  <c:v>44324</c:v>
                </c:pt>
                <c:pt idx="159">
                  <c:v>44325</c:v>
                </c:pt>
                <c:pt idx="160">
                  <c:v>44326</c:v>
                </c:pt>
                <c:pt idx="161">
                  <c:v>44327</c:v>
                </c:pt>
                <c:pt idx="162">
                  <c:v>44328</c:v>
                </c:pt>
                <c:pt idx="163">
                  <c:v>44329</c:v>
                </c:pt>
                <c:pt idx="164">
                  <c:v>44330</c:v>
                </c:pt>
                <c:pt idx="165">
                  <c:v>44331</c:v>
                </c:pt>
                <c:pt idx="166">
                  <c:v>44332</c:v>
                </c:pt>
                <c:pt idx="167">
                  <c:v>44333</c:v>
                </c:pt>
                <c:pt idx="168">
                  <c:v>44334</c:v>
                </c:pt>
                <c:pt idx="169">
                  <c:v>44335</c:v>
                </c:pt>
                <c:pt idx="170">
                  <c:v>44336</c:v>
                </c:pt>
                <c:pt idx="171">
                  <c:v>44337</c:v>
                </c:pt>
                <c:pt idx="172">
                  <c:v>44338</c:v>
                </c:pt>
                <c:pt idx="173">
                  <c:v>44339</c:v>
                </c:pt>
                <c:pt idx="174">
                  <c:v>44340</c:v>
                </c:pt>
                <c:pt idx="175">
                  <c:v>44341</c:v>
                </c:pt>
                <c:pt idx="176">
                  <c:v>44342</c:v>
                </c:pt>
                <c:pt idx="177">
                  <c:v>44343</c:v>
                </c:pt>
                <c:pt idx="178">
                  <c:v>44344</c:v>
                </c:pt>
                <c:pt idx="179">
                  <c:v>44345</c:v>
                </c:pt>
                <c:pt idx="180">
                  <c:v>44346</c:v>
                </c:pt>
                <c:pt idx="181">
                  <c:v>44347</c:v>
                </c:pt>
                <c:pt idx="182">
                  <c:v>44348</c:v>
                </c:pt>
                <c:pt idx="183">
                  <c:v>44349</c:v>
                </c:pt>
                <c:pt idx="184">
                  <c:v>44350</c:v>
                </c:pt>
                <c:pt idx="185">
                  <c:v>44351</c:v>
                </c:pt>
                <c:pt idx="186">
                  <c:v>44352</c:v>
                </c:pt>
                <c:pt idx="187">
                  <c:v>44353</c:v>
                </c:pt>
                <c:pt idx="188">
                  <c:v>44354</c:v>
                </c:pt>
                <c:pt idx="189">
                  <c:v>44355</c:v>
                </c:pt>
                <c:pt idx="190">
                  <c:v>44356</c:v>
                </c:pt>
                <c:pt idx="191">
                  <c:v>44357</c:v>
                </c:pt>
                <c:pt idx="192">
                  <c:v>44358</c:v>
                </c:pt>
                <c:pt idx="193">
                  <c:v>44359</c:v>
                </c:pt>
                <c:pt idx="194">
                  <c:v>44360</c:v>
                </c:pt>
                <c:pt idx="195">
                  <c:v>44361</c:v>
                </c:pt>
                <c:pt idx="196">
                  <c:v>44362</c:v>
                </c:pt>
                <c:pt idx="197">
                  <c:v>44363</c:v>
                </c:pt>
                <c:pt idx="198">
                  <c:v>44364</c:v>
                </c:pt>
                <c:pt idx="199">
                  <c:v>44365</c:v>
                </c:pt>
                <c:pt idx="200">
                  <c:v>44366</c:v>
                </c:pt>
                <c:pt idx="201">
                  <c:v>44367</c:v>
                </c:pt>
                <c:pt idx="202">
                  <c:v>44368</c:v>
                </c:pt>
                <c:pt idx="203">
                  <c:v>44369</c:v>
                </c:pt>
                <c:pt idx="204">
                  <c:v>44370</c:v>
                </c:pt>
                <c:pt idx="205">
                  <c:v>44371</c:v>
                </c:pt>
                <c:pt idx="206">
                  <c:v>44372</c:v>
                </c:pt>
                <c:pt idx="207">
                  <c:v>44373</c:v>
                </c:pt>
                <c:pt idx="208">
                  <c:v>44374</c:v>
                </c:pt>
                <c:pt idx="209">
                  <c:v>44375</c:v>
                </c:pt>
                <c:pt idx="210">
                  <c:v>44376</c:v>
                </c:pt>
                <c:pt idx="211">
                  <c:v>44377</c:v>
                </c:pt>
                <c:pt idx="212">
                  <c:v>44378</c:v>
                </c:pt>
                <c:pt idx="213">
                  <c:v>44379</c:v>
                </c:pt>
                <c:pt idx="214">
                  <c:v>44380</c:v>
                </c:pt>
                <c:pt idx="215">
                  <c:v>44381</c:v>
                </c:pt>
                <c:pt idx="216">
                  <c:v>44382</c:v>
                </c:pt>
                <c:pt idx="217">
                  <c:v>44383</c:v>
                </c:pt>
                <c:pt idx="218">
                  <c:v>44384</c:v>
                </c:pt>
                <c:pt idx="219">
                  <c:v>44385</c:v>
                </c:pt>
                <c:pt idx="220">
                  <c:v>44386</c:v>
                </c:pt>
                <c:pt idx="221">
                  <c:v>44387</c:v>
                </c:pt>
                <c:pt idx="222">
                  <c:v>44388</c:v>
                </c:pt>
                <c:pt idx="223">
                  <c:v>44389</c:v>
                </c:pt>
                <c:pt idx="224">
                  <c:v>44390</c:v>
                </c:pt>
                <c:pt idx="225">
                  <c:v>44391</c:v>
                </c:pt>
                <c:pt idx="226">
                  <c:v>44392</c:v>
                </c:pt>
                <c:pt idx="227">
                  <c:v>44393</c:v>
                </c:pt>
                <c:pt idx="228">
                  <c:v>44394</c:v>
                </c:pt>
                <c:pt idx="229">
                  <c:v>44395</c:v>
                </c:pt>
                <c:pt idx="230">
                  <c:v>44396</c:v>
                </c:pt>
                <c:pt idx="231">
                  <c:v>44397</c:v>
                </c:pt>
                <c:pt idx="232">
                  <c:v>44398</c:v>
                </c:pt>
                <c:pt idx="233">
                  <c:v>44399</c:v>
                </c:pt>
                <c:pt idx="234">
                  <c:v>44400</c:v>
                </c:pt>
                <c:pt idx="235">
                  <c:v>44401</c:v>
                </c:pt>
                <c:pt idx="236">
                  <c:v>44402</c:v>
                </c:pt>
                <c:pt idx="237">
                  <c:v>44403</c:v>
                </c:pt>
                <c:pt idx="238">
                  <c:v>44404</c:v>
                </c:pt>
                <c:pt idx="239">
                  <c:v>44405</c:v>
                </c:pt>
                <c:pt idx="240">
                  <c:v>44406</c:v>
                </c:pt>
                <c:pt idx="241">
                  <c:v>44407</c:v>
                </c:pt>
                <c:pt idx="242">
                  <c:v>44408</c:v>
                </c:pt>
                <c:pt idx="243">
                  <c:v>44409</c:v>
                </c:pt>
                <c:pt idx="244">
                  <c:v>44410</c:v>
                </c:pt>
                <c:pt idx="245">
                  <c:v>44411</c:v>
                </c:pt>
                <c:pt idx="246">
                  <c:v>44412</c:v>
                </c:pt>
                <c:pt idx="247">
                  <c:v>44413</c:v>
                </c:pt>
                <c:pt idx="248">
                  <c:v>44414</c:v>
                </c:pt>
                <c:pt idx="249">
                  <c:v>44415</c:v>
                </c:pt>
                <c:pt idx="250">
                  <c:v>44416</c:v>
                </c:pt>
                <c:pt idx="251">
                  <c:v>44417</c:v>
                </c:pt>
                <c:pt idx="252">
                  <c:v>44418</c:v>
                </c:pt>
                <c:pt idx="253">
                  <c:v>44419</c:v>
                </c:pt>
                <c:pt idx="254">
                  <c:v>44420</c:v>
                </c:pt>
                <c:pt idx="255">
                  <c:v>44421</c:v>
                </c:pt>
                <c:pt idx="256">
                  <c:v>44422</c:v>
                </c:pt>
                <c:pt idx="257">
                  <c:v>44423</c:v>
                </c:pt>
                <c:pt idx="258">
                  <c:v>44424</c:v>
                </c:pt>
                <c:pt idx="259">
                  <c:v>44425</c:v>
                </c:pt>
                <c:pt idx="260">
                  <c:v>44426</c:v>
                </c:pt>
                <c:pt idx="261">
                  <c:v>44427</c:v>
                </c:pt>
                <c:pt idx="262">
                  <c:v>44428</c:v>
                </c:pt>
                <c:pt idx="263">
                  <c:v>44429</c:v>
                </c:pt>
                <c:pt idx="264">
                  <c:v>44430</c:v>
                </c:pt>
                <c:pt idx="265">
                  <c:v>44431</c:v>
                </c:pt>
                <c:pt idx="266">
                  <c:v>44432</c:v>
                </c:pt>
                <c:pt idx="267">
                  <c:v>44433</c:v>
                </c:pt>
                <c:pt idx="268">
                  <c:v>44434</c:v>
                </c:pt>
                <c:pt idx="269">
                  <c:v>44435</c:v>
                </c:pt>
                <c:pt idx="270">
                  <c:v>44436</c:v>
                </c:pt>
                <c:pt idx="271">
                  <c:v>44437</c:v>
                </c:pt>
                <c:pt idx="272">
                  <c:v>44438</c:v>
                </c:pt>
                <c:pt idx="273">
                  <c:v>44439</c:v>
                </c:pt>
                <c:pt idx="274">
                  <c:v>44440</c:v>
                </c:pt>
                <c:pt idx="275">
                  <c:v>44441</c:v>
                </c:pt>
                <c:pt idx="276">
                  <c:v>44442</c:v>
                </c:pt>
                <c:pt idx="277">
                  <c:v>44443</c:v>
                </c:pt>
                <c:pt idx="278">
                  <c:v>44444</c:v>
                </c:pt>
                <c:pt idx="279">
                  <c:v>44445</c:v>
                </c:pt>
                <c:pt idx="280">
                  <c:v>44446</c:v>
                </c:pt>
                <c:pt idx="281">
                  <c:v>44447</c:v>
                </c:pt>
                <c:pt idx="282">
                  <c:v>44448</c:v>
                </c:pt>
                <c:pt idx="283">
                  <c:v>44449</c:v>
                </c:pt>
                <c:pt idx="284">
                  <c:v>44450</c:v>
                </c:pt>
                <c:pt idx="285">
                  <c:v>44451</c:v>
                </c:pt>
                <c:pt idx="286">
                  <c:v>44452</c:v>
                </c:pt>
                <c:pt idx="287">
                  <c:v>44453</c:v>
                </c:pt>
                <c:pt idx="288">
                  <c:v>44454</c:v>
                </c:pt>
                <c:pt idx="289">
                  <c:v>44455</c:v>
                </c:pt>
                <c:pt idx="290">
                  <c:v>44456</c:v>
                </c:pt>
                <c:pt idx="291">
                  <c:v>44457</c:v>
                </c:pt>
                <c:pt idx="292">
                  <c:v>44458</c:v>
                </c:pt>
                <c:pt idx="293">
                  <c:v>44459</c:v>
                </c:pt>
                <c:pt idx="294">
                  <c:v>44460</c:v>
                </c:pt>
                <c:pt idx="295">
                  <c:v>44461</c:v>
                </c:pt>
                <c:pt idx="296">
                  <c:v>44462</c:v>
                </c:pt>
                <c:pt idx="297">
                  <c:v>44463</c:v>
                </c:pt>
                <c:pt idx="298">
                  <c:v>44464</c:v>
                </c:pt>
                <c:pt idx="299">
                  <c:v>44465</c:v>
                </c:pt>
                <c:pt idx="300">
                  <c:v>44466</c:v>
                </c:pt>
                <c:pt idx="301">
                  <c:v>44467</c:v>
                </c:pt>
                <c:pt idx="302">
                  <c:v>44468</c:v>
                </c:pt>
                <c:pt idx="303">
                  <c:v>44469</c:v>
                </c:pt>
                <c:pt idx="304">
                  <c:v>44470</c:v>
                </c:pt>
                <c:pt idx="305">
                  <c:v>44471</c:v>
                </c:pt>
                <c:pt idx="306">
                  <c:v>44472</c:v>
                </c:pt>
                <c:pt idx="307">
                  <c:v>44473</c:v>
                </c:pt>
                <c:pt idx="308">
                  <c:v>44474</c:v>
                </c:pt>
                <c:pt idx="309">
                  <c:v>44475</c:v>
                </c:pt>
                <c:pt idx="310">
                  <c:v>44476</c:v>
                </c:pt>
                <c:pt idx="311">
                  <c:v>44477</c:v>
                </c:pt>
                <c:pt idx="312">
                  <c:v>44478</c:v>
                </c:pt>
                <c:pt idx="313">
                  <c:v>44479</c:v>
                </c:pt>
                <c:pt idx="314">
                  <c:v>44480</c:v>
                </c:pt>
                <c:pt idx="315">
                  <c:v>44481</c:v>
                </c:pt>
                <c:pt idx="316">
                  <c:v>44482</c:v>
                </c:pt>
                <c:pt idx="317">
                  <c:v>44483</c:v>
                </c:pt>
                <c:pt idx="318">
                  <c:v>44484</c:v>
                </c:pt>
                <c:pt idx="319">
                  <c:v>44485</c:v>
                </c:pt>
                <c:pt idx="320">
                  <c:v>44486</c:v>
                </c:pt>
                <c:pt idx="321">
                  <c:v>44487</c:v>
                </c:pt>
                <c:pt idx="322">
                  <c:v>44488</c:v>
                </c:pt>
                <c:pt idx="323">
                  <c:v>44489</c:v>
                </c:pt>
                <c:pt idx="324">
                  <c:v>44490</c:v>
                </c:pt>
                <c:pt idx="325">
                  <c:v>44491</c:v>
                </c:pt>
                <c:pt idx="326">
                  <c:v>44492</c:v>
                </c:pt>
                <c:pt idx="327">
                  <c:v>44493</c:v>
                </c:pt>
                <c:pt idx="328">
                  <c:v>44494</c:v>
                </c:pt>
                <c:pt idx="329">
                  <c:v>44495</c:v>
                </c:pt>
                <c:pt idx="330">
                  <c:v>44496</c:v>
                </c:pt>
                <c:pt idx="331">
                  <c:v>44497</c:v>
                </c:pt>
                <c:pt idx="332">
                  <c:v>44498</c:v>
                </c:pt>
                <c:pt idx="333">
                  <c:v>44499</c:v>
                </c:pt>
                <c:pt idx="334">
                  <c:v>44500</c:v>
                </c:pt>
                <c:pt idx="335">
                  <c:v>44501</c:v>
                </c:pt>
                <c:pt idx="336">
                  <c:v>44502</c:v>
                </c:pt>
                <c:pt idx="337">
                  <c:v>44503</c:v>
                </c:pt>
                <c:pt idx="338">
                  <c:v>44504</c:v>
                </c:pt>
                <c:pt idx="339">
                  <c:v>44505</c:v>
                </c:pt>
                <c:pt idx="340">
                  <c:v>44506</c:v>
                </c:pt>
                <c:pt idx="341">
                  <c:v>44507</c:v>
                </c:pt>
                <c:pt idx="342">
                  <c:v>44508</c:v>
                </c:pt>
                <c:pt idx="343">
                  <c:v>44509</c:v>
                </c:pt>
                <c:pt idx="344">
                  <c:v>44510</c:v>
                </c:pt>
                <c:pt idx="345">
                  <c:v>44511</c:v>
                </c:pt>
                <c:pt idx="346">
                  <c:v>44512</c:v>
                </c:pt>
                <c:pt idx="347">
                  <c:v>44513</c:v>
                </c:pt>
                <c:pt idx="348">
                  <c:v>44514</c:v>
                </c:pt>
                <c:pt idx="349">
                  <c:v>44515</c:v>
                </c:pt>
                <c:pt idx="350">
                  <c:v>44516</c:v>
                </c:pt>
                <c:pt idx="351">
                  <c:v>44517</c:v>
                </c:pt>
                <c:pt idx="352">
                  <c:v>44518</c:v>
                </c:pt>
                <c:pt idx="353">
                  <c:v>44519</c:v>
                </c:pt>
                <c:pt idx="354">
                  <c:v>44520</c:v>
                </c:pt>
                <c:pt idx="355">
                  <c:v>44521</c:v>
                </c:pt>
                <c:pt idx="356">
                  <c:v>44522</c:v>
                </c:pt>
                <c:pt idx="357">
                  <c:v>44523</c:v>
                </c:pt>
                <c:pt idx="358">
                  <c:v>44524</c:v>
                </c:pt>
                <c:pt idx="359">
                  <c:v>44525</c:v>
                </c:pt>
                <c:pt idx="360">
                  <c:v>44526</c:v>
                </c:pt>
                <c:pt idx="361">
                  <c:v>44527</c:v>
                </c:pt>
                <c:pt idx="362">
                  <c:v>44528</c:v>
                </c:pt>
                <c:pt idx="363">
                  <c:v>44529</c:v>
                </c:pt>
                <c:pt idx="364">
                  <c:v>44530</c:v>
                </c:pt>
                <c:pt idx="365">
                  <c:v>44531</c:v>
                </c:pt>
                <c:pt idx="366">
                  <c:v>44532</c:v>
                </c:pt>
                <c:pt idx="367">
                  <c:v>44533</c:v>
                </c:pt>
                <c:pt idx="368">
                  <c:v>44534</c:v>
                </c:pt>
                <c:pt idx="369">
                  <c:v>44535</c:v>
                </c:pt>
                <c:pt idx="370">
                  <c:v>44536</c:v>
                </c:pt>
                <c:pt idx="371">
                  <c:v>44537</c:v>
                </c:pt>
                <c:pt idx="372">
                  <c:v>44538</c:v>
                </c:pt>
                <c:pt idx="373">
                  <c:v>44539</c:v>
                </c:pt>
                <c:pt idx="374">
                  <c:v>44540</c:v>
                </c:pt>
                <c:pt idx="375">
                  <c:v>44541</c:v>
                </c:pt>
                <c:pt idx="376">
                  <c:v>44542</c:v>
                </c:pt>
                <c:pt idx="377">
                  <c:v>44543</c:v>
                </c:pt>
                <c:pt idx="378">
                  <c:v>44544</c:v>
                </c:pt>
                <c:pt idx="379">
                  <c:v>44545</c:v>
                </c:pt>
                <c:pt idx="380">
                  <c:v>44546</c:v>
                </c:pt>
                <c:pt idx="381">
                  <c:v>44547</c:v>
                </c:pt>
                <c:pt idx="382">
                  <c:v>44548</c:v>
                </c:pt>
                <c:pt idx="383">
                  <c:v>44549</c:v>
                </c:pt>
                <c:pt idx="384">
                  <c:v>44550</c:v>
                </c:pt>
                <c:pt idx="385">
                  <c:v>44551</c:v>
                </c:pt>
                <c:pt idx="386">
                  <c:v>44552</c:v>
                </c:pt>
                <c:pt idx="387">
                  <c:v>44553</c:v>
                </c:pt>
                <c:pt idx="388">
                  <c:v>44554</c:v>
                </c:pt>
                <c:pt idx="389">
                  <c:v>44555</c:v>
                </c:pt>
                <c:pt idx="390">
                  <c:v>44556</c:v>
                </c:pt>
                <c:pt idx="391">
                  <c:v>44557</c:v>
                </c:pt>
                <c:pt idx="392">
                  <c:v>44558</c:v>
                </c:pt>
                <c:pt idx="393">
                  <c:v>44559</c:v>
                </c:pt>
                <c:pt idx="394">
                  <c:v>44560</c:v>
                </c:pt>
                <c:pt idx="395">
                  <c:v>44561</c:v>
                </c:pt>
                <c:pt idx="396">
                  <c:v>44562</c:v>
                </c:pt>
                <c:pt idx="397">
                  <c:v>44563</c:v>
                </c:pt>
                <c:pt idx="398">
                  <c:v>44564</c:v>
                </c:pt>
                <c:pt idx="399">
                  <c:v>44565</c:v>
                </c:pt>
                <c:pt idx="400">
                  <c:v>44566</c:v>
                </c:pt>
                <c:pt idx="401">
                  <c:v>44567</c:v>
                </c:pt>
                <c:pt idx="402">
                  <c:v>44568</c:v>
                </c:pt>
                <c:pt idx="403">
                  <c:v>44569</c:v>
                </c:pt>
                <c:pt idx="404">
                  <c:v>44570</c:v>
                </c:pt>
                <c:pt idx="405">
                  <c:v>44571</c:v>
                </c:pt>
                <c:pt idx="406">
                  <c:v>44572</c:v>
                </c:pt>
                <c:pt idx="407">
                  <c:v>44573</c:v>
                </c:pt>
                <c:pt idx="408">
                  <c:v>44574</c:v>
                </c:pt>
                <c:pt idx="409">
                  <c:v>44575</c:v>
                </c:pt>
                <c:pt idx="410">
                  <c:v>44576</c:v>
                </c:pt>
                <c:pt idx="411">
                  <c:v>44577</c:v>
                </c:pt>
                <c:pt idx="412">
                  <c:v>44578</c:v>
                </c:pt>
                <c:pt idx="413">
                  <c:v>44579</c:v>
                </c:pt>
                <c:pt idx="414">
                  <c:v>44580</c:v>
                </c:pt>
                <c:pt idx="415">
                  <c:v>44581</c:v>
                </c:pt>
                <c:pt idx="416">
                  <c:v>44582</c:v>
                </c:pt>
                <c:pt idx="417">
                  <c:v>44583</c:v>
                </c:pt>
                <c:pt idx="418">
                  <c:v>44584</c:v>
                </c:pt>
                <c:pt idx="419">
                  <c:v>44585</c:v>
                </c:pt>
                <c:pt idx="420">
                  <c:v>44586</c:v>
                </c:pt>
                <c:pt idx="421">
                  <c:v>44587</c:v>
                </c:pt>
                <c:pt idx="422">
                  <c:v>44588</c:v>
                </c:pt>
                <c:pt idx="423">
                  <c:v>44589</c:v>
                </c:pt>
                <c:pt idx="424">
                  <c:v>44590</c:v>
                </c:pt>
                <c:pt idx="425">
                  <c:v>44591</c:v>
                </c:pt>
                <c:pt idx="426">
                  <c:v>44592</c:v>
                </c:pt>
                <c:pt idx="427">
                  <c:v>44593</c:v>
                </c:pt>
                <c:pt idx="428">
                  <c:v>44594</c:v>
                </c:pt>
                <c:pt idx="429">
                  <c:v>44595</c:v>
                </c:pt>
                <c:pt idx="430">
                  <c:v>44596</c:v>
                </c:pt>
                <c:pt idx="431">
                  <c:v>44597</c:v>
                </c:pt>
                <c:pt idx="432">
                  <c:v>44598</c:v>
                </c:pt>
                <c:pt idx="433">
                  <c:v>44599</c:v>
                </c:pt>
                <c:pt idx="434">
                  <c:v>44600</c:v>
                </c:pt>
                <c:pt idx="435">
                  <c:v>44601</c:v>
                </c:pt>
                <c:pt idx="436">
                  <c:v>44602</c:v>
                </c:pt>
                <c:pt idx="437">
                  <c:v>44603</c:v>
                </c:pt>
                <c:pt idx="438">
                  <c:v>44604</c:v>
                </c:pt>
                <c:pt idx="439">
                  <c:v>44605</c:v>
                </c:pt>
                <c:pt idx="440">
                  <c:v>44606</c:v>
                </c:pt>
                <c:pt idx="441">
                  <c:v>44607</c:v>
                </c:pt>
                <c:pt idx="442">
                  <c:v>44608</c:v>
                </c:pt>
                <c:pt idx="443">
                  <c:v>44609</c:v>
                </c:pt>
                <c:pt idx="444">
                  <c:v>44610</c:v>
                </c:pt>
                <c:pt idx="445">
                  <c:v>44611</c:v>
                </c:pt>
                <c:pt idx="446">
                  <c:v>44612</c:v>
                </c:pt>
                <c:pt idx="447">
                  <c:v>44613</c:v>
                </c:pt>
                <c:pt idx="448">
                  <c:v>44614</c:v>
                </c:pt>
                <c:pt idx="449">
                  <c:v>44615</c:v>
                </c:pt>
                <c:pt idx="450">
                  <c:v>44616</c:v>
                </c:pt>
                <c:pt idx="451">
                  <c:v>44617</c:v>
                </c:pt>
                <c:pt idx="452">
                  <c:v>44618</c:v>
                </c:pt>
                <c:pt idx="453">
                  <c:v>44619</c:v>
                </c:pt>
                <c:pt idx="454">
                  <c:v>44620</c:v>
                </c:pt>
                <c:pt idx="455">
                  <c:v>44621</c:v>
                </c:pt>
                <c:pt idx="456">
                  <c:v>44622</c:v>
                </c:pt>
                <c:pt idx="457">
                  <c:v>44623</c:v>
                </c:pt>
                <c:pt idx="458">
                  <c:v>44624</c:v>
                </c:pt>
                <c:pt idx="459">
                  <c:v>44625</c:v>
                </c:pt>
                <c:pt idx="460">
                  <c:v>44626</c:v>
                </c:pt>
                <c:pt idx="461">
                  <c:v>44627</c:v>
                </c:pt>
                <c:pt idx="462">
                  <c:v>44628</c:v>
                </c:pt>
                <c:pt idx="463">
                  <c:v>44629</c:v>
                </c:pt>
                <c:pt idx="464">
                  <c:v>44630</c:v>
                </c:pt>
                <c:pt idx="465">
                  <c:v>44631</c:v>
                </c:pt>
                <c:pt idx="466">
                  <c:v>44632</c:v>
                </c:pt>
                <c:pt idx="467">
                  <c:v>44633</c:v>
                </c:pt>
                <c:pt idx="468">
                  <c:v>44634</c:v>
                </c:pt>
                <c:pt idx="469">
                  <c:v>44635</c:v>
                </c:pt>
                <c:pt idx="470">
                  <c:v>44636</c:v>
                </c:pt>
                <c:pt idx="471">
                  <c:v>44637</c:v>
                </c:pt>
                <c:pt idx="472">
                  <c:v>44638</c:v>
                </c:pt>
                <c:pt idx="473">
                  <c:v>44639</c:v>
                </c:pt>
                <c:pt idx="474">
                  <c:v>44640</c:v>
                </c:pt>
                <c:pt idx="475">
                  <c:v>44641</c:v>
                </c:pt>
                <c:pt idx="476">
                  <c:v>44642</c:v>
                </c:pt>
                <c:pt idx="477">
                  <c:v>44643</c:v>
                </c:pt>
                <c:pt idx="478">
                  <c:v>44644</c:v>
                </c:pt>
                <c:pt idx="479">
                  <c:v>44645</c:v>
                </c:pt>
                <c:pt idx="480">
                  <c:v>44646</c:v>
                </c:pt>
                <c:pt idx="481">
                  <c:v>44647</c:v>
                </c:pt>
                <c:pt idx="482">
                  <c:v>44648</c:v>
                </c:pt>
                <c:pt idx="483">
                  <c:v>44649</c:v>
                </c:pt>
                <c:pt idx="484">
                  <c:v>44650</c:v>
                </c:pt>
                <c:pt idx="485">
                  <c:v>44651</c:v>
                </c:pt>
                <c:pt idx="486">
                  <c:v>44652</c:v>
                </c:pt>
                <c:pt idx="487">
                  <c:v>44653</c:v>
                </c:pt>
                <c:pt idx="488">
                  <c:v>44654</c:v>
                </c:pt>
                <c:pt idx="489">
                  <c:v>44655</c:v>
                </c:pt>
                <c:pt idx="490">
                  <c:v>44656</c:v>
                </c:pt>
                <c:pt idx="491">
                  <c:v>44657</c:v>
                </c:pt>
                <c:pt idx="492">
                  <c:v>44658</c:v>
                </c:pt>
                <c:pt idx="493">
                  <c:v>44659</c:v>
                </c:pt>
                <c:pt idx="494">
                  <c:v>44660</c:v>
                </c:pt>
                <c:pt idx="495">
                  <c:v>44661</c:v>
                </c:pt>
                <c:pt idx="496">
                  <c:v>44662</c:v>
                </c:pt>
                <c:pt idx="497">
                  <c:v>44663</c:v>
                </c:pt>
                <c:pt idx="498">
                  <c:v>44664</c:v>
                </c:pt>
                <c:pt idx="499">
                  <c:v>44665</c:v>
                </c:pt>
                <c:pt idx="500">
                  <c:v>44666</c:v>
                </c:pt>
                <c:pt idx="501">
                  <c:v>44667</c:v>
                </c:pt>
                <c:pt idx="502">
                  <c:v>44668</c:v>
                </c:pt>
                <c:pt idx="503">
                  <c:v>44669</c:v>
                </c:pt>
                <c:pt idx="504">
                  <c:v>44670</c:v>
                </c:pt>
                <c:pt idx="505">
                  <c:v>44671</c:v>
                </c:pt>
                <c:pt idx="506">
                  <c:v>44672</c:v>
                </c:pt>
                <c:pt idx="507">
                  <c:v>44673</c:v>
                </c:pt>
                <c:pt idx="508">
                  <c:v>44674</c:v>
                </c:pt>
                <c:pt idx="509">
                  <c:v>44675</c:v>
                </c:pt>
                <c:pt idx="510">
                  <c:v>44676</c:v>
                </c:pt>
                <c:pt idx="511">
                  <c:v>44677</c:v>
                </c:pt>
                <c:pt idx="512">
                  <c:v>44678</c:v>
                </c:pt>
                <c:pt idx="513">
                  <c:v>44679</c:v>
                </c:pt>
                <c:pt idx="514">
                  <c:v>44680</c:v>
                </c:pt>
                <c:pt idx="515">
                  <c:v>44681</c:v>
                </c:pt>
                <c:pt idx="516">
                  <c:v>44682</c:v>
                </c:pt>
                <c:pt idx="517">
                  <c:v>44683</c:v>
                </c:pt>
                <c:pt idx="518">
                  <c:v>44684</c:v>
                </c:pt>
                <c:pt idx="519">
                  <c:v>44685</c:v>
                </c:pt>
                <c:pt idx="520">
                  <c:v>44686</c:v>
                </c:pt>
                <c:pt idx="521">
                  <c:v>44687</c:v>
                </c:pt>
                <c:pt idx="522">
                  <c:v>44688</c:v>
                </c:pt>
                <c:pt idx="523">
                  <c:v>44689</c:v>
                </c:pt>
                <c:pt idx="524">
                  <c:v>44690</c:v>
                </c:pt>
                <c:pt idx="525">
                  <c:v>44691</c:v>
                </c:pt>
                <c:pt idx="526">
                  <c:v>44692</c:v>
                </c:pt>
                <c:pt idx="527">
                  <c:v>44693</c:v>
                </c:pt>
                <c:pt idx="528">
                  <c:v>44694</c:v>
                </c:pt>
                <c:pt idx="529">
                  <c:v>44695</c:v>
                </c:pt>
                <c:pt idx="530">
                  <c:v>44696</c:v>
                </c:pt>
                <c:pt idx="531">
                  <c:v>44697</c:v>
                </c:pt>
                <c:pt idx="532">
                  <c:v>44698</c:v>
                </c:pt>
                <c:pt idx="533">
                  <c:v>44699</c:v>
                </c:pt>
                <c:pt idx="534">
                  <c:v>44700</c:v>
                </c:pt>
                <c:pt idx="535">
                  <c:v>44701</c:v>
                </c:pt>
                <c:pt idx="536">
                  <c:v>44702</c:v>
                </c:pt>
                <c:pt idx="537">
                  <c:v>44703</c:v>
                </c:pt>
                <c:pt idx="538">
                  <c:v>44704</c:v>
                </c:pt>
                <c:pt idx="539">
                  <c:v>44705</c:v>
                </c:pt>
                <c:pt idx="540">
                  <c:v>44706</c:v>
                </c:pt>
                <c:pt idx="541">
                  <c:v>44707</c:v>
                </c:pt>
                <c:pt idx="542">
                  <c:v>44708</c:v>
                </c:pt>
                <c:pt idx="543">
                  <c:v>44709</c:v>
                </c:pt>
                <c:pt idx="544">
                  <c:v>44710</c:v>
                </c:pt>
                <c:pt idx="545">
                  <c:v>44711</c:v>
                </c:pt>
                <c:pt idx="546">
                  <c:v>44712</c:v>
                </c:pt>
                <c:pt idx="547">
                  <c:v>44713</c:v>
                </c:pt>
                <c:pt idx="548">
                  <c:v>44714</c:v>
                </c:pt>
                <c:pt idx="549">
                  <c:v>44715</c:v>
                </c:pt>
                <c:pt idx="550">
                  <c:v>44716</c:v>
                </c:pt>
                <c:pt idx="551">
                  <c:v>44717</c:v>
                </c:pt>
                <c:pt idx="552">
                  <c:v>44718</c:v>
                </c:pt>
                <c:pt idx="553">
                  <c:v>44719</c:v>
                </c:pt>
                <c:pt idx="554">
                  <c:v>44720</c:v>
                </c:pt>
                <c:pt idx="555">
                  <c:v>44721</c:v>
                </c:pt>
                <c:pt idx="556">
                  <c:v>44722</c:v>
                </c:pt>
                <c:pt idx="557">
                  <c:v>44723</c:v>
                </c:pt>
                <c:pt idx="558">
                  <c:v>44724</c:v>
                </c:pt>
                <c:pt idx="559">
                  <c:v>44725</c:v>
                </c:pt>
                <c:pt idx="560">
                  <c:v>44726</c:v>
                </c:pt>
                <c:pt idx="561">
                  <c:v>44727</c:v>
                </c:pt>
                <c:pt idx="562">
                  <c:v>44728</c:v>
                </c:pt>
                <c:pt idx="563">
                  <c:v>44729</c:v>
                </c:pt>
                <c:pt idx="564">
                  <c:v>44730</c:v>
                </c:pt>
                <c:pt idx="565">
                  <c:v>44731</c:v>
                </c:pt>
                <c:pt idx="566">
                  <c:v>44732</c:v>
                </c:pt>
                <c:pt idx="567">
                  <c:v>44733</c:v>
                </c:pt>
                <c:pt idx="568">
                  <c:v>44734</c:v>
                </c:pt>
                <c:pt idx="569">
                  <c:v>44735</c:v>
                </c:pt>
                <c:pt idx="570">
                  <c:v>44736</c:v>
                </c:pt>
                <c:pt idx="571">
                  <c:v>44737</c:v>
                </c:pt>
                <c:pt idx="572">
                  <c:v>44738</c:v>
                </c:pt>
                <c:pt idx="573">
                  <c:v>44739</c:v>
                </c:pt>
                <c:pt idx="574">
                  <c:v>44740</c:v>
                </c:pt>
                <c:pt idx="575">
                  <c:v>44741</c:v>
                </c:pt>
                <c:pt idx="576">
                  <c:v>44742</c:v>
                </c:pt>
                <c:pt idx="577">
                  <c:v>44743</c:v>
                </c:pt>
                <c:pt idx="578">
                  <c:v>44744</c:v>
                </c:pt>
                <c:pt idx="579">
                  <c:v>44745</c:v>
                </c:pt>
                <c:pt idx="580">
                  <c:v>44746</c:v>
                </c:pt>
                <c:pt idx="581">
                  <c:v>44747</c:v>
                </c:pt>
                <c:pt idx="582">
                  <c:v>44748</c:v>
                </c:pt>
                <c:pt idx="583">
                  <c:v>44749</c:v>
                </c:pt>
                <c:pt idx="584">
                  <c:v>44750</c:v>
                </c:pt>
                <c:pt idx="585">
                  <c:v>44751</c:v>
                </c:pt>
                <c:pt idx="586">
                  <c:v>44752</c:v>
                </c:pt>
                <c:pt idx="587">
                  <c:v>44753</c:v>
                </c:pt>
                <c:pt idx="588">
                  <c:v>44754</c:v>
                </c:pt>
                <c:pt idx="589">
                  <c:v>44755</c:v>
                </c:pt>
                <c:pt idx="590">
                  <c:v>44756</c:v>
                </c:pt>
                <c:pt idx="591">
                  <c:v>44757</c:v>
                </c:pt>
                <c:pt idx="592">
                  <c:v>44758</c:v>
                </c:pt>
                <c:pt idx="593">
                  <c:v>44759</c:v>
                </c:pt>
                <c:pt idx="594">
                  <c:v>44760</c:v>
                </c:pt>
                <c:pt idx="595">
                  <c:v>44761</c:v>
                </c:pt>
                <c:pt idx="596">
                  <c:v>44762</c:v>
                </c:pt>
                <c:pt idx="597">
                  <c:v>44763</c:v>
                </c:pt>
                <c:pt idx="598">
                  <c:v>44764</c:v>
                </c:pt>
                <c:pt idx="599">
                  <c:v>44765</c:v>
                </c:pt>
                <c:pt idx="600">
                  <c:v>44766</c:v>
                </c:pt>
                <c:pt idx="601">
                  <c:v>44767</c:v>
                </c:pt>
                <c:pt idx="602">
                  <c:v>44768</c:v>
                </c:pt>
                <c:pt idx="603">
                  <c:v>44769</c:v>
                </c:pt>
                <c:pt idx="604">
                  <c:v>44770</c:v>
                </c:pt>
                <c:pt idx="605">
                  <c:v>44771</c:v>
                </c:pt>
                <c:pt idx="606">
                  <c:v>44772</c:v>
                </c:pt>
                <c:pt idx="607">
                  <c:v>44773</c:v>
                </c:pt>
              </c:numCache>
            </c:numRef>
          </c:cat>
          <c:val>
            <c:numRef>
              <c:f>Sheet1!$B$2:$B$609</c:f>
              <c:numCache>
                <c:formatCode>General</c:formatCode>
                <c:ptCount val="608"/>
                <c:pt idx="0">
                  <c:v>247230</c:v>
                </c:pt>
                <c:pt idx="1">
                  <c:v>247273</c:v>
                </c:pt>
                <c:pt idx="2">
                  <c:v>247296</c:v>
                </c:pt>
                <c:pt idx="3">
                  <c:v>247319</c:v>
                </c:pt>
                <c:pt idx="4">
                  <c:v>247332</c:v>
                </c:pt>
                <c:pt idx="5">
                  <c:v>247351</c:v>
                </c:pt>
                <c:pt idx="6">
                  <c:v>247365</c:v>
                </c:pt>
                <c:pt idx="7">
                  <c:v>247370</c:v>
                </c:pt>
                <c:pt idx="8">
                  <c:v>247386</c:v>
                </c:pt>
                <c:pt idx="9">
                  <c:v>247376</c:v>
                </c:pt>
                <c:pt idx="10">
                  <c:v>247392</c:v>
                </c:pt>
                <c:pt idx="11">
                  <c:v>247404</c:v>
                </c:pt>
                <c:pt idx="12">
                  <c:v>247416</c:v>
                </c:pt>
                <c:pt idx="13">
                  <c:v>247425</c:v>
                </c:pt>
                <c:pt idx="14">
                  <c:v>247446</c:v>
                </c:pt>
                <c:pt idx="15">
                  <c:v>247467</c:v>
                </c:pt>
                <c:pt idx="16">
                  <c:v>247490</c:v>
                </c:pt>
                <c:pt idx="17">
                  <c:v>247508</c:v>
                </c:pt>
                <c:pt idx="18">
                  <c:v>247527</c:v>
                </c:pt>
                <c:pt idx="19">
                  <c:v>247547</c:v>
                </c:pt>
                <c:pt idx="20">
                  <c:v>247577</c:v>
                </c:pt>
                <c:pt idx="21">
                  <c:v>247596</c:v>
                </c:pt>
                <c:pt idx="22">
                  <c:v>247590</c:v>
                </c:pt>
                <c:pt idx="23">
                  <c:v>247580</c:v>
                </c:pt>
                <c:pt idx="24">
                  <c:v>247599</c:v>
                </c:pt>
                <c:pt idx="25">
                  <c:v>247617</c:v>
                </c:pt>
                <c:pt idx="26">
                  <c:v>247641</c:v>
                </c:pt>
                <c:pt idx="27">
                  <c:v>247666</c:v>
                </c:pt>
                <c:pt idx="28">
                  <c:v>247689</c:v>
                </c:pt>
                <c:pt idx="29">
                  <c:v>247711</c:v>
                </c:pt>
                <c:pt idx="30">
                  <c:v>247721</c:v>
                </c:pt>
                <c:pt idx="31">
                  <c:v>247746</c:v>
                </c:pt>
                <c:pt idx="32">
                  <c:v>247780</c:v>
                </c:pt>
                <c:pt idx="33">
                  <c:v>247806</c:v>
                </c:pt>
                <c:pt idx="34">
                  <c:v>247837</c:v>
                </c:pt>
                <c:pt idx="35">
                  <c:v>247850</c:v>
                </c:pt>
                <c:pt idx="36">
                  <c:v>247876</c:v>
                </c:pt>
                <c:pt idx="37">
                  <c:v>247875</c:v>
                </c:pt>
                <c:pt idx="38">
                  <c:v>247905</c:v>
                </c:pt>
                <c:pt idx="39">
                  <c:v>247912</c:v>
                </c:pt>
                <c:pt idx="40">
                  <c:v>247940</c:v>
                </c:pt>
                <c:pt idx="41">
                  <c:v>247961</c:v>
                </c:pt>
                <c:pt idx="42">
                  <c:v>247973</c:v>
                </c:pt>
                <c:pt idx="43">
                  <c:v>247989</c:v>
                </c:pt>
                <c:pt idx="44">
                  <c:v>248009</c:v>
                </c:pt>
                <c:pt idx="45">
                  <c:v>248039</c:v>
                </c:pt>
                <c:pt idx="46">
                  <c:v>248048</c:v>
                </c:pt>
                <c:pt idx="47">
                  <c:v>248071</c:v>
                </c:pt>
                <c:pt idx="48">
                  <c:v>248082</c:v>
                </c:pt>
                <c:pt idx="49">
                  <c:v>248093</c:v>
                </c:pt>
                <c:pt idx="50">
                  <c:v>248100</c:v>
                </c:pt>
                <c:pt idx="51">
                  <c:v>248082</c:v>
                </c:pt>
                <c:pt idx="52">
                  <c:v>248096</c:v>
                </c:pt>
                <c:pt idx="53">
                  <c:v>248119</c:v>
                </c:pt>
                <c:pt idx="54">
                  <c:v>248129</c:v>
                </c:pt>
                <c:pt idx="55">
                  <c:v>248153</c:v>
                </c:pt>
                <c:pt idx="56">
                  <c:v>248175</c:v>
                </c:pt>
                <c:pt idx="57">
                  <c:v>248181</c:v>
                </c:pt>
                <c:pt idx="58">
                  <c:v>248186</c:v>
                </c:pt>
                <c:pt idx="59">
                  <c:v>248190</c:v>
                </c:pt>
                <c:pt idx="60">
                  <c:v>248204</c:v>
                </c:pt>
                <c:pt idx="61">
                  <c:v>248210</c:v>
                </c:pt>
                <c:pt idx="62">
                  <c:v>248195</c:v>
                </c:pt>
                <c:pt idx="63">
                  <c:v>248187</c:v>
                </c:pt>
                <c:pt idx="64">
                  <c:v>248185</c:v>
                </c:pt>
                <c:pt idx="65">
                  <c:v>248174</c:v>
                </c:pt>
                <c:pt idx="66">
                  <c:v>248182</c:v>
                </c:pt>
                <c:pt idx="67">
                  <c:v>248191</c:v>
                </c:pt>
                <c:pt idx="68">
                  <c:v>248187</c:v>
                </c:pt>
                <c:pt idx="69">
                  <c:v>248172</c:v>
                </c:pt>
                <c:pt idx="70">
                  <c:v>248153</c:v>
                </c:pt>
                <c:pt idx="71">
                  <c:v>248122</c:v>
                </c:pt>
                <c:pt idx="72">
                  <c:v>248103</c:v>
                </c:pt>
                <c:pt idx="73">
                  <c:v>248095</c:v>
                </c:pt>
                <c:pt idx="74">
                  <c:v>248094</c:v>
                </c:pt>
                <c:pt idx="75">
                  <c:v>248082</c:v>
                </c:pt>
                <c:pt idx="76">
                  <c:v>248077</c:v>
                </c:pt>
                <c:pt idx="77">
                  <c:v>248074</c:v>
                </c:pt>
                <c:pt idx="78">
                  <c:v>248107</c:v>
                </c:pt>
                <c:pt idx="79">
                  <c:v>248077</c:v>
                </c:pt>
                <c:pt idx="80">
                  <c:v>248083</c:v>
                </c:pt>
                <c:pt idx="81">
                  <c:v>248096</c:v>
                </c:pt>
                <c:pt idx="82">
                  <c:v>248099</c:v>
                </c:pt>
                <c:pt idx="83">
                  <c:v>248109</c:v>
                </c:pt>
                <c:pt idx="84">
                  <c:v>248118</c:v>
                </c:pt>
                <c:pt idx="85">
                  <c:v>248133</c:v>
                </c:pt>
                <c:pt idx="86">
                  <c:v>248153</c:v>
                </c:pt>
                <c:pt idx="87">
                  <c:v>248146</c:v>
                </c:pt>
                <c:pt idx="88">
                  <c:v>248150</c:v>
                </c:pt>
                <c:pt idx="89">
                  <c:v>248154</c:v>
                </c:pt>
                <c:pt idx="90">
                  <c:v>248162</c:v>
                </c:pt>
                <c:pt idx="91">
                  <c:v>248173</c:v>
                </c:pt>
                <c:pt idx="92">
                  <c:v>248173</c:v>
                </c:pt>
                <c:pt idx="93">
                  <c:v>248172</c:v>
                </c:pt>
                <c:pt idx="94">
                  <c:v>248187</c:v>
                </c:pt>
                <c:pt idx="95">
                  <c:v>248214</c:v>
                </c:pt>
                <c:pt idx="96">
                  <c:v>248223</c:v>
                </c:pt>
                <c:pt idx="97">
                  <c:v>248231</c:v>
                </c:pt>
                <c:pt idx="98">
                  <c:v>248257</c:v>
                </c:pt>
                <c:pt idx="99">
                  <c:v>248272</c:v>
                </c:pt>
                <c:pt idx="100">
                  <c:v>248290</c:v>
                </c:pt>
                <c:pt idx="101">
                  <c:v>248317</c:v>
                </c:pt>
                <c:pt idx="102">
                  <c:v>248342</c:v>
                </c:pt>
                <c:pt idx="103">
                  <c:v>248358</c:v>
                </c:pt>
                <c:pt idx="104">
                  <c:v>248400</c:v>
                </c:pt>
                <c:pt idx="105">
                  <c:v>248403</c:v>
                </c:pt>
                <c:pt idx="106">
                  <c:v>248409</c:v>
                </c:pt>
                <c:pt idx="107">
                  <c:v>248437</c:v>
                </c:pt>
                <c:pt idx="108">
                  <c:v>248478</c:v>
                </c:pt>
                <c:pt idx="109">
                  <c:v>248497</c:v>
                </c:pt>
                <c:pt idx="110">
                  <c:v>248517</c:v>
                </c:pt>
                <c:pt idx="111">
                  <c:v>248544</c:v>
                </c:pt>
                <c:pt idx="112">
                  <c:v>248587</c:v>
                </c:pt>
                <c:pt idx="113">
                  <c:v>248639</c:v>
                </c:pt>
                <c:pt idx="114">
                  <c:v>248677</c:v>
                </c:pt>
                <c:pt idx="115">
                  <c:v>248721</c:v>
                </c:pt>
                <c:pt idx="116">
                  <c:v>248745</c:v>
                </c:pt>
                <c:pt idx="117">
                  <c:v>248761</c:v>
                </c:pt>
                <c:pt idx="118">
                  <c:v>248790</c:v>
                </c:pt>
                <c:pt idx="119">
                  <c:v>248830</c:v>
                </c:pt>
                <c:pt idx="120">
                  <c:v>248866</c:v>
                </c:pt>
                <c:pt idx="121">
                  <c:v>248895</c:v>
                </c:pt>
                <c:pt idx="122">
                  <c:v>248904</c:v>
                </c:pt>
                <c:pt idx="123">
                  <c:v>248930</c:v>
                </c:pt>
                <c:pt idx="124">
                  <c:v>248941</c:v>
                </c:pt>
                <c:pt idx="125">
                  <c:v>248981</c:v>
                </c:pt>
                <c:pt idx="126">
                  <c:v>249003</c:v>
                </c:pt>
                <c:pt idx="127">
                  <c:v>249028</c:v>
                </c:pt>
                <c:pt idx="128">
                  <c:v>249043</c:v>
                </c:pt>
                <c:pt idx="129">
                  <c:v>249036</c:v>
                </c:pt>
                <c:pt idx="130">
                  <c:v>249033</c:v>
                </c:pt>
                <c:pt idx="131">
                  <c:v>249054</c:v>
                </c:pt>
                <c:pt idx="132">
                  <c:v>249081</c:v>
                </c:pt>
                <c:pt idx="133">
                  <c:v>249103</c:v>
                </c:pt>
                <c:pt idx="134">
                  <c:v>249114</c:v>
                </c:pt>
                <c:pt idx="135">
                  <c:v>249121</c:v>
                </c:pt>
                <c:pt idx="136">
                  <c:v>249130</c:v>
                </c:pt>
                <c:pt idx="137">
                  <c:v>249121</c:v>
                </c:pt>
                <c:pt idx="138">
                  <c:v>249120</c:v>
                </c:pt>
                <c:pt idx="139">
                  <c:v>249136</c:v>
                </c:pt>
                <c:pt idx="140">
                  <c:v>249151</c:v>
                </c:pt>
                <c:pt idx="141">
                  <c:v>249152</c:v>
                </c:pt>
                <c:pt idx="142">
                  <c:v>249166</c:v>
                </c:pt>
                <c:pt idx="143">
                  <c:v>249180</c:v>
                </c:pt>
                <c:pt idx="144">
                  <c:v>249179</c:v>
                </c:pt>
                <c:pt idx="145">
                  <c:v>249194</c:v>
                </c:pt>
                <c:pt idx="146">
                  <c:v>249201</c:v>
                </c:pt>
                <c:pt idx="147">
                  <c:v>249209</c:v>
                </c:pt>
                <c:pt idx="148">
                  <c:v>249219</c:v>
                </c:pt>
                <c:pt idx="149">
                  <c:v>249220</c:v>
                </c:pt>
                <c:pt idx="150">
                  <c:v>249229</c:v>
                </c:pt>
                <c:pt idx="151">
                  <c:v>249258</c:v>
                </c:pt>
                <c:pt idx="152">
                  <c:v>249255</c:v>
                </c:pt>
                <c:pt idx="153">
                  <c:v>249262</c:v>
                </c:pt>
                <c:pt idx="154">
                  <c:v>249256</c:v>
                </c:pt>
                <c:pt idx="155">
                  <c:v>249281</c:v>
                </c:pt>
                <c:pt idx="156">
                  <c:v>249293</c:v>
                </c:pt>
                <c:pt idx="157">
                  <c:v>249334</c:v>
                </c:pt>
                <c:pt idx="158">
                  <c:v>249343</c:v>
                </c:pt>
                <c:pt idx="159">
                  <c:v>249367</c:v>
                </c:pt>
                <c:pt idx="160">
                  <c:v>249378</c:v>
                </c:pt>
                <c:pt idx="161">
                  <c:v>249416</c:v>
                </c:pt>
                <c:pt idx="162">
                  <c:v>249424</c:v>
                </c:pt>
                <c:pt idx="163">
                  <c:v>249457</c:v>
                </c:pt>
                <c:pt idx="164">
                  <c:v>249461</c:v>
                </c:pt>
                <c:pt idx="165">
                  <c:v>249471</c:v>
                </c:pt>
                <c:pt idx="166">
                  <c:v>249504</c:v>
                </c:pt>
                <c:pt idx="167">
                  <c:v>249523</c:v>
                </c:pt>
                <c:pt idx="168">
                  <c:v>249563</c:v>
                </c:pt>
                <c:pt idx="169">
                  <c:v>249599</c:v>
                </c:pt>
                <c:pt idx="170">
                  <c:v>249609</c:v>
                </c:pt>
                <c:pt idx="171">
                  <c:v>249632</c:v>
                </c:pt>
                <c:pt idx="172">
                  <c:v>249646</c:v>
                </c:pt>
                <c:pt idx="173">
                  <c:v>249682</c:v>
                </c:pt>
                <c:pt idx="174">
                  <c:v>249698</c:v>
                </c:pt>
                <c:pt idx="175">
                  <c:v>249721</c:v>
                </c:pt>
                <c:pt idx="176">
                  <c:v>249729</c:v>
                </c:pt>
                <c:pt idx="177">
                  <c:v>249747</c:v>
                </c:pt>
                <c:pt idx="178">
                  <c:v>249776</c:v>
                </c:pt>
                <c:pt idx="179">
                  <c:v>249792</c:v>
                </c:pt>
                <c:pt idx="180">
                  <c:v>249798</c:v>
                </c:pt>
                <c:pt idx="181">
                  <c:v>249833</c:v>
                </c:pt>
                <c:pt idx="182">
                  <c:v>249851</c:v>
                </c:pt>
                <c:pt idx="183">
                  <c:v>249853</c:v>
                </c:pt>
                <c:pt idx="184">
                  <c:v>249868</c:v>
                </c:pt>
                <c:pt idx="185">
                  <c:v>249866</c:v>
                </c:pt>
                <c:pt idx="186">
                  <c:v>249868</c:v>
                </c:pt>
                <c:pt idx="187">
                  <c:v>249880</c:v>
                </c:pt>
                <c:pt idx="188">
                  <c:v>249884</c:v>
                </c:pt>
                <c:pt idx="189">
                  <c:v>249904</c:v>
                </c:pt>
                <c:pt idx="190">
                  <c:v>249904</c:v>
                </c:pt>
                <c:pt idx="191">
                  <c:v>249903</c:v>
                </c:pt>
                <c:pt idx="192">
                  <c:v>249917</c:v>
                </c:pt>
                <c:pt idx="193">
                  <c:v>249940</c:v>
                </c:pt>
                <c:pt idx="194">
                  <c:v>249949</c:v>
                </c:pt>
                <c:pt idx="195">
                  <c:v>249956</c:v>
                </c:pt>
                <c:pt idx="196">
                  <c:v>249986</c:v>
                </c:pt>
                <c:pt idx="197">
                  <c:v>249978</c:v>
                </c:pt>
                <c:pt idx="198">
                  <c:v>249990</c:v>
                </c:pt>
                <c:pt idx="199">
                  <c:v>249995</c:v>
                </c:pt>
                <c:pt idx="200">
                  <c:v>249987</c:v>
                </c:pt>
                <c:pt idx="201">
                  <c:v>249997</c:v>
                </c:pt>
                <c:pt idx="202">
                  <c:v>250020</c:v>
                </c:pt>
                <c:pt idx="203">
                  <c:v>250040</c:v>
                </c:pt>
                <c:pt idx="204">
                  <c:v>250055</c:v>
                </c:pt>
                <c:pt idx="205">
                  <c:v>250042</c:v>
                </c:pt>
                <c:pt idx="206">
                  <c:v>250050</c:v>
                </c:pt>
                <c:pt idx="207">
                  <c:v>250068</c:v>
                </c:pt>
                <c:pt idx="208">
                  <c:v>250060</c:v>
                </c:pt>
                <c:pt idx="209">
                  <c:v>250073</c:v>
                </c:pt>
                <c:pt idx="210">
                  <c:v>250089</c:v>
                </c:pt>
                <c:pt idx="211">
                  <c:v>250107</c:v>
                </c:pt>
                <c:pt idx="212">
                  <c:v>250118</c:v>
                </c:pt>
                <c:pt idx="213">
                  <c:v>250128</c:v>
                </c:pt>
                <c:pt idx="214">
                  <c:v>250146</c:v>
                </c:pt>
                <c:pt idx="215">
                  <c:v>250149</c:v>
                </c:pt>
                <c:pt idx="216">
                  <c:v>250158</c:v>
                </c:pt>
                <c:pt idx="217">
                  <c:v>250180</c:v>
                </c:pt>
                <c:pt idx="218">
                  <c:v>250194</c:v>
                </c:pt>
                <c:pt idx="219">
                  <c:v>250210</c:v>
                </c:pt>
                <c:pt idx="220">
                  <c:v>250208</c:v>
                </c:pt>
                <c:pt idx="221">
                  <c:v>250222</c:v>
                </c:pt>
                <c:pt idx="222">
                  <c:v>250234</c:v>
                </c:pt>
                <c:pt idx="223">
                  <c:v>250250</c:v>
                </c:pt>
                <c:pt idx="224">
                  <c:v>250277</c:v>
                </c:pt>
                <c:pt idx="225">
                  <c:v>250288</c:v>
                </c:pt>
                <c:pt idx="226">
                  <c:v>250314</c:v>
                </c:pt>
                <c:pt idx="227">
                  <c:v>250325</c:v>
                </c:pt>
                <c:pt idx="228">
                  <c:v>250330</c:v>
                </c:pt>
                <c:pt idx="229">
                  <c:v>250352</c:v>
                </c:pt>
                <c:pt idx="230">
                  <c:v>250370</c:v>
                </c:pt>
                <c:pt idx="231">
                  <c:v>250390</c:v>
                </c:pt>
                <c:pt idx="232">
                  <c:v>250397</c:v>
                </c:pt>
                <c:pt idx="233">
                  <c:v>250411</c:v>
                </c:pt>
                <c:pt idx="234">
                  <c:v>250413</c:v>
                </c:pt>
                <c:pt idx="235">
                  <c:v>250441</c:v>
                </c:pt>
                <c:pt idx="236">
                  <c:v>250445</c:v>
                </c:pt>
                <c:pt idx="237">
                  <c:v>250466</c:v>
                </c:pt>
                <c:pt idx="238">
                  <c:v>250465</c:v>
                </c:pt>
                <c:pt idx="239">
                  <c:v>250476</c:v>
                </c:pt>
                <c:pt idx="240">
                  <c:v>250484</c:v>
                </c:pt>
                <c:pt idx="241">
                  <c:v>250483</c:v>
                </c:pt>
                <c:pt idx="242">
                  <c:v>250502</c:v>
                </c:pt>
                <c:pt idx="243">
                  <c:v>250503</c:v>
                </c:pt>
                <c:pt idx="244">
                  <c:v>250523</c:v>
                </c:pt>
                <c:pt idx="245">
                  <c:v>250539</c:v>
                </c:pt>
                <c:pt idx="246">
                  <c:v>250550</c:v>
                </c:pt>
                <c:pt idx="247">
                  <c:v>250555</c:v>
                </c:pt>
                <c:pt idx="248">
                  <c:v>250553</c:v>
                </c:pt>
                <c:pt idx="249">
                  <c:v>250568</c:v>
                </c:pt>
                <c:pt idx="250">
                  <c:v>250578</c:v>
                </c:pt>
                <c:pt idx="251">
                  <c:v>250584</c:v>
                </c:pt>
                <c:pt idx="252">
                  <c:v>250609</c:v>
                </c:pt>
                <c:pt idx="253">
                  <c:v>250615</c:v>
                </c:pt>
                <c:pt idx="254">
                  <c:v>250616</c:v>
                </c:pt>
                <c:pt idx="255">
                  <c:v>250618</c:v>
                </c:pt>
                <c:pt idx="256">
                  <c:v>250630</c:v>
                </c:pt>
                <c:pt idx="257">
                  <c:v>250643</c:v>
                </c:pt>
                <c:pt idx="258">
                  <c:v>250650</c:v>
                </c:pt>
                <c:pt idx="259">
                  <c:v>250666</c:v>
                </c:pt>
                <c:pt idx="260">
                  <c:v>250668</c:v>
                </c:pt>
                <c:pt idx="261">
                  <c:v>250679</c:v>
                </c:pt>
                <c:pt idx="262">
                  <c:v>250692</c:v>
                </c:pt>
                <c:pt idx="263">
                  <c:v>250711</c:v>
                </c:pt>
                <c:pt idx="264">
                  <c:v>250737</c:v>
                </c:pt>
                <c:pt idx="265">
                  <c:v>250760</c:v>
                </c:pt>
                <c:pt idx="266">
                  <c:v>250763</c:v>
                </c:pt>
                <c:pt idx="267">
                  <c:v>250787</c:v>
                </c:pt>
                <c:pt idx="268">
                  <c:v>250800</c:v>
                </c:pt>
                <c:pt idx="269">
                  <c:v>250814</c:v>
                </c:pt>
                <c:pt idx="270">
                  <c:v>250832</c:v>
                </c:pt>
                <c:pt idx="271">
                  <c:v>250837</c:v>
                </c:pt>
                <c:pt idx="272">
                  <c:v>250852</c:v>
                </c:pt>
                <c:pt idx="273">
                  <c:v>250871</c:v>
                </c:pt>
                <c:pt idx="274">
                  <c:v>250875</c:v>
                </c:pt>
                <c:pt idx="275">
                  <c:v>250872</c:v>
                </c:pt>
                <c:pt idx="276">
                  <c:v>250878</c:v>
                </c:pt>
                <c:pt idx="277">
                  <c:v>250872</c:v>
                </c:pt>
                <c:pt idx="278">
                  <c:v>250873</c:v>
                </c:pt>
                <c:pt idx="279">
                  <c:v>250889</c:v>
                </c:pt>
                <c:pt idx="280">
                  <c:v>250901</c:v>
                </c:pt>
                <c:pt idx="281">
                  <c:v>250909</c:v>
                </c:pt>
                <c:pt idx="282">
                  <c:v>250898</c:v>
                </c:pt>
                <c:pt idx="283">
                  <c:v>250903</c:v>
                </c:pt>
                <c:pt idx="284">
                  <c:v>250906</c:v>
                </c:pt>
                <c:pt idx="285">
                  <c:v>250898</c:v>
                </c:pt>
                <c:pt idx="286">
                  <c:v>250914</c:v>
                </c:pt>
                <c:pt idx="287">
                  <c:v>250924</c:v>
                </c:pt>
                <c:pt idx="288">
                  <c:v>250929</c:v>
                </c:pt>
                <c:pt idx="289">
                  <c:v>250930</c:v>
                </c:pt>
                <c:pt idx="290">
                  <c:v>250949</c:v>
                </c:pt>
                <c:pt idx="291">
                  <c:v>250956</c:v>
                </c:pt>
                <c:pt idx="292">
                  <c:v>250965</c:v>
                </c:pt>
                <c:pt idx="293">
                  <c:v>250980</c:v>
                </c:pt>
                <c:pt idx="294">
                  <c:v>250986</c:v>
                </c:pt>
                <c:pt idx="295">
                  <c:v>251003</c:v>
                </c:pt>
                <c:pt idx="296">
                  <c:v>251023</c:v>
                </c:pt>
                <c:pt idx="297">
                  <c:v>251023</c:v>
                </c:pt>
                <c:pt idx="298">
                  <c:v>251031</c:v>
                </c:pt>
                <c:pt idx="299">
                  <c:v>251047</c:v>
                </c:pt>
                <c:pt idx="300">
                  <c:v>251075</c:v>
                </c:pt>
                <c:pt idx="301">
                  <c:v>251081</c:v>
                </c:pt>
                <c:pt idx="302">
                  <c:v>251089</c:v>
                </c:pt>
                <c:pt idx="303">
                  <c:v>251105</c:v>
                </c:pt>
                <c:pt idx="304">
                  <c:v>251125</c:v>
                </c:pt>
                <c:pt idx="305">
                  <c:v>251144</c:v>
                </c:pt>
                <c:pt idx="306">
                  <c:v>251151</c:v>
                </c:pt>
                <c:pt idx="307">
                  <c:v>251171</c:v>
                </c:pt>
                <c:pt idx="308">
                  <c:v>251207</c:v>
                </c:pt>
                <c:pt idx="309">
                  <c:v>251235</c:v>
                </c:pt>
                <c:pt idx="310">
                  <c:v>251248</c:v>
                </c:pt>
                <c:pt idx="311">
                  <c:v>251247</c:v>
                </c:pt>
                <c:pt idx="312">
                  <c:v>251262</c:v>
                </c:pt>
                <c:pt idx="313">
                  <c:v>251276</c:v>
                </c:pt>
                <c:pt idx="314">
                  <c:v>251361</c:v>
                </c:pt>
                <c:pt idx="315">
                  <c:v>251415</c:v>
                </c:pt>
                <c:pt idx="316">
                  <c:v>251496</c:v>
                </c:pt>
                <c:pt idx="317">
                  <c:v>251590</c:v>
                </c:pt>
                <c:pt idx="318">
                  <c:v>251686</c:v>
                </c:pt>
                <c:pt idx="319">
                  <c:v>251749</c:v>
                </c:pt>
                <c:pt idx="320">
                  <c:v>251818</c:v>
                </c:pt>
                <c:pt idx="321">
                  <c:v>251921</c:v>
                </c:pt>
                <c:pt idx="322">
                  <c:v>251992</c:v>
                </c:pt>
                <c:pt idx="323">
                  <c:v>252059</c:v>
                </c:pt>
                <c:pt idx="324">
                  <c:v>252115</c:v>
                </c:pt>
                <c:pt idx="325">
                  <c:v>252173</c:v>
                </c:pt>
                <c:pt idx="326">
                  <c:v>252226</c:v>
                </c:pt>
                <c:pt idx="327">
                  <c:v>252295</c:v>
                </c:pt>
                <c:pt idx="328">
                  <c:v>252377</c:v>
                </c:pt>
                <c:pt idx="329">
                  <c:v>252460</c:v>
                </c:pt>
                <c:pt idx="330">
                  <c:v>252513</c:v>
                </c:pt>
                <c:pt idx="331">
                  <c:v>252568</c:v>
                </c:pt>
                <c:pt idx="332">
                  <c:v>252634</c:v>
                </c:pt>
                <c:pt idx="333">
                  <c:v>252674</c:v>
                </c:pt>
                <c:pt idx="334">
                  <c:v>252730</c:v>
                </c:pt>
                <c:pt idx="335">
                  <c:v>252794</c:v>
                </c:pt>
                <c:pt idx="336">
                  <c:v>252851</c:v>
                </c:pt>
                <c:pt idx="337">
                  <c:v>252897</c:v>
                </c:pt>
                <c:pt idx="338">
                  <c:v>252960</c:v>
                </c:pt>
                <c:pt idx="339">
                  <c:v>253021</c:v>
                </c:pt>
                <c:pt idx="340">
                  <c:v>253042</c:v>
                </c:pt>
                <c:pt idx="341">
                  <c:v>253074</c:v>
                </c:pt>
                <c:pt idx="342">
                  <c:v>253118</c:v>
                </c:pt>
                <c:pt idx="343">
                  <c:v>253161</c:v>
                </c:pt>
                <c:pt idx="344">
                  <c:v>253215</c:v>
                </c:pt>
                <c:pt idx="345">
                  <c:v>253271</c:v>
                </c:pt>
                <c:pt idx="346">
                  <c:v>253320</c:v>
                </c:pt>
                <c:pt idx="347">
                  <c:v>253346</c:v>
                </c:pt>
                <c:pt idx="348">
                  <c:v>253378</c:v>
                </c:pt>
                <c:pt idx="349">
                  <c:v>253418</c:v>
                </c:pt>
                <c:pt idx="350">
                  <c:v>253453</c:v>
                </c:pt>
                <c:pt idx="351">
                  <c:v>253507</c:v>
                </c:pt>
                <c:pt idx="352">
                  <c:v>253539</c:v>
                </c:pt>
                <c:pt idx="353">
                  <c:v>253578</c:v>
                </c:pt>
                <c:pt idx="354">
                  <c:v>253593</c:v>
                </c:pt>
                <c:pt idx="355">
                  <c:v>253630</c:v>
                </c:pt>
                <c:pt idx="356">
                  <c:v>253680</c:v>
                </c:pt>
                <c:pt idx="357">
                  <c:v>253742</c:v>
                </c:pt>
                <c:pt idx="358">
                  <c:v>253798</c:v>
                </c:pt>
                <c:pt idx="359">
                  <c:v>253852</c:v>
                </c:pt>
                <c:pt idx="360">
                  <c:v>253882</c:v>
                </c:pt>
                <c:pt idx="361">
                  <c:v>253923</c:v>
                </c:pt>
                <c:pt idx="362">
                  <c:v>253953</c:v>
                </c:pt>
                <c:pt idx="363">
                  <c:v>254011</c:v>
                </c:pt>
                <c:pt idx="364">
                  <c:v>254050</c:v>
                </c:pt>
                <c:pt idx="365">
                  <c:v>254075</c:v>
                </c:pt>
                <c:pt idx="366">
                  <c:v>254098</c:v>
                </c:pt>
                <c:pt idx="367">
                  <c:v>254106</c:v>
                </c:pt>
                <c:pt idx="368">
                  <c:v>254113</c:v>
                </c:pt>
                <c:pt idx="369">
                  <c:v>254129</c:v>
                </c:pt>
                <c:pt idx="370">
                  <c:v>254131</c:v>
                </c:pt>
                <c:pt idx="371">
                  <c:v>254151</c:v>
                </c:pt>
                <c:pt idx="372">
                  <c:v>254173</c:v>
                </c:pt>
                <c:pt idx="373">
                  <c:v>254189</c:v>
                </c:pt>
                <c:pt idx="374">
                  <c:v>254219</c:v>
                </c:pt>
                <c:pt idx="375">
                  <c:v>254243</c:v>
                </c:pt>
                <c:pt idx="376">
                  <c:v>254262</c:v>
                </c:pt>
                <c:pt idx="377">
                  <c:v>254282</c:v>
                </c:pt>
                <c:pt idx="378">
                  <c:v>254294</c:v>
                </c:pt>
                <c:pt idx="379">
                  <c:v>254309</c:v>
                </c:pt>
                <c:pt idx="380">
                  <c:v>254323</c:v>
                </c:pt>
                <c:pt idx="381">
                  <c:v>254332</c:v>
                </c:pt>
                <c:pt idx="382">
                  <c:v>254335</c:v>
                </c:pt>
                <c:pt idx="383">
                  <c:v>254364</c:v>
                </c:pt>
                <c:pt idx="384">
                  <c:v>254393</c:v>
                </c:pt>
                <c:pt idx="385">
                  <c:v>254412</c:v>
                </c:pt>
                <c:pt idx="386">
                  <c:v>254428</c:v>
                </c:pt>
                <c:pt idx="387">
                  <c:v>254448</c:v>
                </c:pt>
                <c:pt idx="388">
                  <c:v>254464</c:v>
                </c:pt>
                <c:pt idx="389">
                  <c:v>254475</c:v>
                </c:pt>
                <c:pt idx="390">
                  <c:v>254489</c:v>
                </c:pt>
                <c:pt idx="391">
                  <c:v>254497</c:v>
                </c:pt>
                <c:pt idx="392">
                  <c:v>254508</c:v>
                </c:pt>
                <c:pt idx="393">
                  <c:v>254525</c:v>
                </c:pt>
                <c:pt idx="394">
                  <c:v>254526</c:v>
                </c:pt>
                <c:pt idx="395">
                  <c:v>254534</c:v>
                </c:pt>
                <c:pt idx="396">
                  <c:v>254551</c:v>
                </c:pt>
                <c:pt idx="397">
                  <c:v>254546</c:v>
                </c:pt>
                <c:pt idx="398">
                  <c:v>254553</c:v>
                </c:pt>
                <c:pt idx="399">
                  <c:v>254569</c:v>
                </c:pt>
                <c:pt idx="400">
                  <c:v>254578</c:v>
                </c:pt>
                <c:pt idx="401">
                  <c:v>254604</c:v>
                </c:pt>
                <c:pt idx="402">
                  <c:v>254617</c:v>
                </c:pt>
                <c:pt idx="403">
                  <c:v>254628</c:v>
                </c:pt>
                <c:pt idx="404">
                  <c:v>254637</c:v>
                </c:pt>
                <c:pt idx="405">
                  <c:v>254659</c:v>
                </c:pt>
                <c:pt idx="406">
                  <c:v>254676</c:v>
                </c:pt>
                <c:pt idx="407">
                  <c:v>254695</c:v>
                </c:pt>
                <c:pt idx="408">
                  <c:v>254691</c:v>
                </c:pt>
                <c:pt idx="409">
                  <c:v>254698</c:v>
                </c:pt>
                <c:pt idx="410">
                  <c:v>254702</c:v>
                </c:pt>
                <c:pt idx="411">
                  <c:v>254709</c:v>
                </c:pt>
                <c:pt idx="412">
                  <c:v>254711</c:v>
                </c:pt>
                <c:pt idx="413">
                  <c:v>254718</c:v>
                </c:pt>
                <c:pt idx="414">
                  <c:v>254728</c:v>
                </c:pt>
                <c:pt idx="415">
                  <c:v>254736</c:v>
                </c:pt>
                <c:pt idx="416">
                  <c:v>254744</c:v>
                </c:pt>
                <c:pt idx="417">
                  <c:v>254758</c:v>
                </c:pt>
                <c:pt idx="418">
                  <c:v>254769</c:v>
                </c:pt>
                <c:pt idx="419">
                  <c:v>254786</c:v>
                </c:pt>
                <c:pt idx="420">
                  <c:v>254822</c:v>
                </c:pt>
                <c:pt idx="421">
                  <c:v>254822</c:v>
                </c:pt>
                <c:pt idx="422">
                  <c:v>254834</c:v>
                </c:pt>
                <c:pt idx="423">
                  <c:v>254842</c:v>
                </c:pt>
                <c:pt idx="424">
                  <c:v>254852</c:v>
                </c:pt>
                <c:pt idx="425">
                  <c:v>254855</c:v>
                </c:pt>
                <c:pt idx="426">
                  <c:v>254865</c:v>
                </c:pt>
                <c:pt idx="427">
                  <c:v>254853</c:v>
                </c:pt>
                <c:pt idx="428">
                  <c:v>254852</c:v>
                </c:pt>
                <c:pt idx="429">
                  <c:v>254853</c:v>
                </c:pt>
                <c:pt idx="430">
                  <c:v>254850</c:v>
                </c:pt>
                <c:pt idx="431">
                  <c:v>254858</c:v>
                </c:pt>
                <c:pt idx="432">
                  <c:v>254862</c:v>
                </c:pt>
                <c:pt idx="433">
                  <c:v>254863</c:v>
                </c:pt>
                <c:pt idx="434">
                  <c:v>254864</c:v>
                </c:pt>
                <c:pt idx="435">
                  <c:v>254855</c:v>
                </c:pt>
                <c:pt idx="436">
                  <c:v>254841</c:v>
                </c:pt>
                <c:pt idx="437">
                  <c:v>254852</c:v>
                </c:pt>
                <c:pt idx="438">
                  <c:v>254857</c:v>
                </c:pt>
                <c:pt idx="439">
                  <c:v>254855</c:v>
                </c:pt>
                <c:pt idx="440">
                  <c:v>254857</c:v>
                </c:pt>
                <c:pt idx="441">
                  <c:v>254847</c:v>
                </c:pt>
                <c:pt idx="442">
                  <c:v>254836</c:v>
                </c:pt>
                <c:pt idx="443">
                  <c:v>254826</c:v>
                </c:pt>
                <c:pt idx="444">
                  <c:v>254821</c:v>
                </c:pt>
                <c:pt idx="445">
                  <c:v>254815</c:v>
                </c:pt>
                <c:pt idx="446">
                  <c:v>254827</c:v>
                </c:pt>
                <c:pt idx="447">
                  <c:v>254833</c:v>
                </c:pt>
                <c:pt idx="448">
                  <c:v>254841</c:v>
                </c:pt>
                <c:pt idx="449">
                  <c:v>254846</c:v>
                </c:pt>
                <c:pt idx="450">
                  <c:v>254863</c:v>
                </c:pt>
                <c:pt idx="451">
                  <c:v>254877</c:v>
                </c:pt>
                <c:pt idx="452">
                  <c:v>254885</c:v>
                </c:pt>
                <c:pt idx="453">
                  <c:v>254884</c:v>
                </c:pt>
                <c:pt idx="454">
                  <c:v>254899</c:v>
                </c:pt>
                <c:pt idx="455">
                  <c:v>254899</c:v>
                </c:pt>
                <c:pt idx="456">
                  <c:v>254932</c:v>
                </c:pt>
                <c:pt idx="457">
                  <c:v>254952</c:v>
                </c:pt>
                <c:pt idx="458">
                  <c:v>254953</c:v>
                </c:pt>
                <c:pt idx="459">
                  <c:v>254953</c:v>
                </c:pt>
                <c:pt idx="460">
                  <c:v>254957</c:v>
                </c:pt>
                <c:pt idx="461">
                  <c:v>254955</c:v>
                </c:pt>
                <c:pt idx="462">
                  <c:v>254970</c:v>
                </c:pt>
                <c:pt idx="463">
                  <c:v>254987</c:v>
                </c:pt>
                <c:pt idx="464">
                  <c:v>254994</c:v>
                </c:pt>
                <c:pt idx="465">
                  <c:v>255019</c:v>
                </c:pt>
                <c:pt idx="466">
                  <c:v>255034</c:v>
                </c:pt>
                <c:pt idx="467">
                  <c:v>255035</c:v>
                </c:pt>
                <c:pt idx="468">
                  <c:v>255038</c:v>
                </c:pt>
                <c:pt idx="469">
                  <c:v>255044</c:v>
                </c:pt>
                <c:pt idx="470">
                  <c:v>255070</c:v>
                </c:pt>
                <c:pt idx="471">
                  <c:v>255081</c:v>
                </c:pt>
                <c:pt idx="472">
                  <c:v>255070</c:v>
                </c:pt>
                <c:pt idx="473">
                  <c:v>255072</c:v>
                </c:pt>
                <c:pt idx="474">
                  <c:v>255086</c:v>
                </c:pt>
                <c:pt idx="475">
                  <c:v>255097</c:v>
                </c:pt>
                <c:pt idx="476">
                  <c:v>255118</c:v>
                </c:pt>
                <c:pt idx="477">
                  <c:v>255145</c:v>
                </c:pt>
                <c:pt idx="478">
                  <c:v>255146</c:v>
                </c:pt>
                <c:pt idx="479">
                  <c:v>255138</c:v>
                </c:pt>
                <c:pt idx="480">
                  <c:v>255145</c:v>
                </c:pt>
                <c:pt idx="481">
                  <c:v>255150</c:v>
                </c:pt>
                <c:pt idx="482">
                  <c:v>255159</c:v>
                </c:pt>
                <c:pt idx="483">
                  <c:v>255156</c:v>
                </c:pt>
                <c:pt idx="484">
                  <c:v>255162</c:v>
                </c:pt>
                <c:pt idx="485">
                  <c:v>255149</c:v>
                </c:pt>
                <c:pt idx="486">
                  <c:v>255131</c:v>
                </c:pt>
                <c:pt idx="487">
                  <c:v>255144</c:v>
                </c:pt>
                <c:pt idx="488">
                  <c:v>255145</c:v>
                </c:pt>
                <c:pt idx="489">
                  <c:v>255149</c:v>
                </c:pt>
                <c:pt idx="490">
                  <c:v>255156</c:v>
                </c:pt>
                <c:pt idx="491">
                  <c:v>255149</c:v>
                </c:pt>
                <c:pt idx="492">
                  <c:v>255157</c:v>
                </c:pt>
                <c:pt idx="493">
                  <c:v>255177</c:v>
                </c:pt>
                <c:pt idx="494">
                  <c:v>255197</c:v>
                </c:pt>
                <c:pt idx="495">
                  <c:v>255201</c:v>
                </c:pt>
                <c:pt idx="496">
                  <c:v>255217</c:v>
                </c:pt>
                <c:pt idx="497">
                  <c:v>255224</c:v>
                </c:pt>
                <c:pt idx="498">
                  <c:v>255228</c:v>
                </c:pt>
                <c:pt idx="499">
                  <c:v>255229</c:v>
                </c:pt>
                <c:pt idx="500">
                  <c:v>255234</c:v>
                </c:pt>
                <c:pt idx="501">
                  <c:v>255239</c:v>
                </c:pt>
                <c:pt idx="502">
                  <c:v>255227</c:v>
                </c:pt>
                <c:pt idx="503">
                  <c:v>255235</c:v>
                </c:pt>
                <c:pt idx="504">
                  <c:v>255236</c:v>
                </c:pt>
                <c:pt idx="505">
                  <c:v>255230</c:v>
                </c:pt>
                <c:pt idx="506">
                  <c:v>255245</c:v>
                </c:pt>
                <c:pt idx="507">
                  <c:v>255241</c:v>
                </c:pt>
                <c:pt idx="508">
                  <c:v>255240</c:v>
                </c:pt>
                <c:pt idx="509">
                  <c:v>255253</c:v>
                </c:pt>
                <c:pt idx="510">
                  <c:v>255253</c:v>
                </c:pt>
                <c:pt idx="511">
                  <c:v>255240</c:v>
                </c:pt>
                <c:pt idx="512">
                  <c:v>255244</c:v>
                </c:pt>
                <c:pt idx="513">
                  <c:v>255253</c:v>
                </c:pt>
                <c:pt idx="514">
                  <c:v>255262</c:v>
                </c:pt>
                <c:pt idx="515">
                  <c:v>255280</c:v>
                </c:pt>
                <c:pt idx="516">
                  <c:v>255291</c:v>
                </c:pt>
                <c:pt idx="517">
                  <c:v>255299</c:v>
                </c:pt>
                <c:pt idx="518">
                  <c:v>255297</c:v>
                </c:pt>
                <c:pt idx="519">
                  <c:v>255315</c:v>
                </c:pt>
                <c:pt idx="520">
                  <c:v>255330</c:v>
                </c:pt>
                <c:pt idx="521">
                  <c:v>255327</c:v>
                </c:pt>
                <c:pt idx="522">
                  <c:v>255320</c:v>
                </c:pt>
                <c:pt idx="523">
                  <c:v>255327</c:v>
                </c:pt>
                <c:pt idx="524">
                  <c:v>255332</c:v>
                </c:pt>
                <c:pt idx="525">
                  <c:v>255348</c:v>
                </c:pt>
                <c:pt idx="526">
                  <c:v>255353</c:v>
                </c:pt>
                <c:pt idx="527">
                  <c:v>255343</c:v>
                </c:pt>
                <c:pt idx="528">
                  <c:v>255359</c:v>
                </c:pt>
                <c:pt idx="529">
                  <c:v>255365</c:v>
                </c:pt>
                <c:pt idx="530">
                  <c:v>255372</c:v>
                </c:pt>
                <c:pt idx="531">
                  <c:v>255386</c:v>
                </c:pt>
                <c:pt idx="532">
                  <c:v>255405</c:v>
                </c:pt>
                <c:pt idx="533">
                  <c:v>255418</c:v>
                </c:pt>
                <c:pt idx="534">
                  <c:v>255424</c:v>
                </c:pt>
                <c:pt idx="535">
                  <c:v>255441</c:v>
                </c:pt>
                <c:pt idx="536">
                  <c:v>255438</c:v>
                </c:pt>
                <c:pt idx="537">
                  <c:v>255449</c:v>
                </c:pt>
                <c:pt idx="538">
                  <c:v>255464</c:v>
                </c:pt>
                <c:pt idx="539">
                  <c:v>255481</c:v>
                </c:pt>
                <c:pt idx="540">
                  <c:v>255506</c:v>
                </c:pt>
                <c:pt idx="541">
                  <c:v>255512</c:v>
                </c:pt>
                <c:pt idx="542">
                  <c:v>255516</c:v>
                </c:pt>
                <c:pt idx="543">
                  <c:v>255539</c:v>
                </c:pt>
                <c:pt idx="544">
                  <c:v>255549</c:v>
                </c:pt>
                <c:pt idx="545">
                  <c:v>255554</c:v>
                </c:pt>
                <c:pt idx="546">
                  <c:v>255555</c:v>
                </c:pt>
                <c:pt idx="547">
                  <c:v>255562</c:v>
                </c:pt>
                <c:pt idx="548">
                  <c:v>255565</c:v>
                </c:pt>
                <c:pt idx="549">
                  <c:v>255575</c:v>
                </c:pt>
                <c:pt idx="550">
                  <c:v>255595</c:v>
                </c:pt>
                <c:pt idx="551">
                  <c:v>255602</c:v>
                </c:pt>
                <c:pt idx="552">
                  <c:v>255612</c:v>
                </c:pt>
                <c:pt idx="553">
                  <c:v>255610</c:v>
                </c:pt>
                <c:pt idx="554">
                  <c:v>255622</c:v>
                </c:pt>
                <c:pt idx="555">
                  <c:v>255625</c:v>
                </c:pt>
                <c:pt idx="556">
                  <c:v>255634</c:v>
                </c:pt>
                <c:pt idx="557">
                  <c:v>255646</c:v>
                </c:pt>
                <c:pt idx="558">
                  <c:v>255648</c:v>
                </c:pt>
                <c:pt idx="559">
                  <c:v>255659</c:v>
                </c:pt>
                <c:pt idx="560">
                  <c:v>255640</c:v>
                </c:pt>
                <c:pt idx="561">
                  <c:v>255662</c:v>
                </c:pt>
                <c:pt idx="562">
                  <c:v>255672</c:v>
                </c:pt>
                <c:pt idx="563">
                  <c:v>255688</c:v>
                </c:pt>
                <c:pt idx="564">
                  <c:v>255694</c:v>
                </c:pt>
                <c:pt idx="565">
                  <c:v>255706</c:v>
                </c:pt>
                <c:pt idx="566">
                  <c:v>255722</c:v>
                </c:pt>
                <c:pt idx="567">
                  <c:v>255773</c:v>
                </c:pt>
                <c:pt idx="568">
                  <c:v>255791</c:v>
                </c:pt>
                <c:pt idx="569">
                  <c:v>255813</c:v>
                </c:pt>
                <c:pt idx="570">
                  <c:v>255814</c:v>
                </c:pt>
                <c:pt idx="571">
                  <c:v>255826</c:v>
                </c:pt>
                <c:pt idx="572">
                  <c:v>255828</c:v>
                </c:pt>
                <c:pt idx="573">
                  <c:v>255826</c:v>
                </c:pt>
                <c:pt idx="574">
                  <c:v>255843</c:v>
                </c:pt>
                <c:pt idx="575">
                  <c:v>255858</c:v>
                </c:pt>
                <c:pt idx="576">
                  <c:v>255859</c:v>
                </c:pt>
                <c:pt idx="577">
                  <c:v>255865</c:v>
                </c:pt>
                <c:pt idx="578">
                  <c:v>255860</c:v>
                </c:pt>
                <c:pt idx="579">
                  <c:v>255855</c:v>
                </c:pt>
                <c:pt idx="580">
                  <c:v>255863</c:v>
                </c:pt>
                <c:pt idx="581">
                  <c:v>255882</c:v>
                </c:pt>
                <c:pt idx="582">
                  <c:v>255889</c:v>
                </c:pt>
                <c:pt idx="583">
                  <c:v>255893</c:v>
                </c:pt>
                <c:pt idx="584">
                  <c:v>255912</c:v>
                </c:pt>
                <c:pt idx="585">
                  <c:v>255933</c:v>
                </c:pt>
                <c:pt idx="586">
                  <c:v>255931</c:v>
                </c:pt>
                <c:pt idx="587">
                  <c:v>255924</c:v>
                </c:pt>
                <c:pt idx="588">
                  <c:v>255953</c:v>
                </c:pt>
                <c:pt idx="589">
                  <c:v>255983</c:v>
                </c:pt>
                <c:pt idx="590">
                  <c:v>256001</c:v>
                </c:pt>
                <c:pt idx="591">
                  <c:v>256006</c:v>
                </c:pt>
                <c:pt idx="592">
                  <c:v>256002</c:v>
                </c:pt>
                <c:pt idx="593">
                  <c:v>255998</c:v>
                </c:pt>
                <c:pt idx="594">
                  <c:v>256006</c:v>
                </c:pt>
                <c:pt idx="595">
                  <c:v>256043</c:v>
                </c:pt>
                <c:pt idx="596">
                  <c:v>256069</c:v>
                </c:pt>
                <c:pt idx="597">
                  <c:v>256072</c:v>
                </c:pt>
                <c:pt idx="598">
                  <c:v>256103</c:v>
                </c:pt>
                <c:pt idx="599">
                  <c:v>256141</c:v>
                </c:pt>
                <c:pt idx="600">
                  <c:v>256178</c:v>
                </c:pt>
                <c:pt idx="601">
                  <c:v>256199</c:v>
                </c:pt>
                <c:pt idx="602">
                  <c:v>256217</c:v>
                </c:pt>
                <c:pt idx="603">
                  <c:v>256251</c:v>
                </c:pt>
                <c:pt idx="604">
                  <c:v>256257</c:v>
                </c:pt>
                <c:pt idx="605">
                  <c:v>256284</c:v>
                </c:pt>
                <c:pt idx="606">
                  <c:v>256293</c:v>
                </c:pt>
                <c:pt idx="607">
                  <c:v>256312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21-44B8-B197-0F56DE8C2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529728"/>
        <c:axId val="385530712"/>
      </c:lineChart>
      <c:dateAx>
        <c:axId val="38552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30712"/>
        <c:crosses val="autoZero"/>
        <c:auto val="1"/>
        <c:lblOffset val="100"/>
        <c:baseTimeUnit val="days"/>
      </c:dateAx>
      <c:valAx>
        <c:axId val="38553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2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32E7-5624-4A49-AAFE-0474F744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Goldman Sachs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502FD9-1263-476A-8DAA-A45B6364C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0913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0A575-9BC8-4E2A-8D95-0C8830AD4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D97ED-3A2E-4EF9-918D-79D941E18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018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Goldman Sachs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Goldman Sachs</dc:title>
  <dc:creator>Administrator</dc:creator>
  <cp:lastModifiedBy>Administrator</cp:lastModifiedBy>
  <cp:revision>1</cp:revision>
  <dcterms:created xsi:type="dcterms:W3CDTF">2022-08-11T10:04:05Z</dcterms:created>
  <dcterms:modified xsi:type="dcterms:W3CDTF">2022-08-11T10:04:21Z</dcterms:modified>
</cp:coreProperties>
</file>