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ACA50-11FB-47EF-857A-69A41E915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2F761D-EDC4-4572-8839-73B4CA5FBD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534747"/>
              </p:ext>
            </p:extLst>
          </p:nvPr>
        </p:nvGraphicFramePr>
        <p:xfrm>
          <a:off x="457200" y="1731963"/>
          <a:ext cx="7982712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28626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391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891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9360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4604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4102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7432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165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3493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9553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196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16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richardbranson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56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jeffbezos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3967017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24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microsoft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3759536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906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77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sundarpichai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80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mckinseyco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0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morgan.stanley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45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jpmorgan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35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bankofamerica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694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A1EBA-49D8-4459-B0B7-FDFF008E1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05/04/2022 - 05/10/2022</a:t>
            </a:r>
          </a:p>
        </p:txBody>
      </p:sp>
    </p:spTree>
    <p:extLst>
      <p:ext uri="{BB962C8B-B14F-4D97-AF65-F5344CB8AC3E}">
        <p14:creationId xmlns:p14="http://schemas.microsoft.com/office/powerpoint/2010/main" val="2851576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D9ABE-5D80-475F-8C31-B2732C020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741553-8575-440E-B621-CCB7B95863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0142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99183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2578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7046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4623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0292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3847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4971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8739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7335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3092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05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goldmansachs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52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wellsfargo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78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07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87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blackrock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64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deutschebank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192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dougmcmillon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149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blackstone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691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edbastian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hansvestberg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735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BA8D9-036D-48DB-A2CE-D335EA0F6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05/04/2022 - 05/10/2022</a:t>
            </a:r>
          </a:p>
        </p:txBody>
      </p:sp>
    </p:spTree>
    <p:extLst>
      <p:ext uri="{BB962C8B-B14F-4D97-AF65-F5344CB8AC3E}">
        <p14:creationId xmlns:p14="http://schemas.microsoft.com/office/powerpoint/2010/main" val="1491902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A204A-B430-414D-9D4A-1722BA864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F721DF-8438-4EA0-BECF-AD1DE66A4B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7242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59565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457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3109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2117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852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6901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4190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203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8839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993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65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bernardlooney_bp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93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carminedisibio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34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barclaysbankus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94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dan_schulman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53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bnymellon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957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5A73C-DBAE-493B-9BEB-F31AE49BB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05/04/2022 - 05/10/2022</a:t>
            </a:r>
          </a:p>
        </p:txBody>
      </p:sp>
    </p:spTree>
    <p:extLst>
      <p:ext uri="{BB962C8B-B14F-4D97-AF65-F5344CB8AC3E}">
        <p14:creationId xmlns:p14="http://schemas.microsoft.com/office/powerpoint/2010/main" val="6160363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361</Words>
  <Application>Microsoft Office PowerPoint</Application>
  <PresentationFormat>On-screen Show (4:3)</PresentationFormat>
  <Paragraphs>286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Key Metrics Table | All profiles - 1 of 3</vt:lpstr>
      <vt:lpstr>Instagram Key Metrics Table | All profiles - 2 of 3</vt:lpstr>
      <vt:lpstr>Instagram Key Metrics Table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profiles - 1 of 3</dc:title>
  <dc:creator>Administrator</dc:creator>
  <cp:lastModifiedBy>Administrator</cp:lastModifiedBy>
  <cp:revision>1</cp:revision>
  <dcterms:created xsi:type="dcterms:W3CDTF">2022-05-19T16:10:49Z</dcterms:created>
  <dcterms:modified xsi:type="dcterms:W3CDTF">2022-05-19T16:12:23Z</dcterms:modified>
</cp:coreProperties>
</file>