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Sheet1!$A$2:$A$70</c:f>
              <c:numCache>
                <c:formatCode>m/d/yyyy</c:formatCode>
                <c:ptCount val="69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</c:numCache>
            </c:numRef>
          </c:cat>
          <c:val>
            <c:numRef>
              <c:f>Sheet1!$B$2:$B$70</c:f>
              <c:numCache>
                <c:formatCode>General</c:formatCode>
                <c:ptCount val="69"/>
                <c:pt idx="0">
                  <c:v>42</c:v>
                </c:pt>
                <c:pt idx="1">
                  <c:v>23</c:v>
                </c:pt>
                <c:pt idx="2">
                  <c:v>24</c:v>
                </c:pt>
                <c:pt idx="3">
                  <c:v>78</c:v>
                </c:pt>
                <c:pt idx="4">
                  <c:v>7</c:v>
                </c:pt>
                <c:pt idx="5">
                  <c:v>314</c:v>
                </c:pt>
                <c:pt idx="6">
                  <c:v>40</c:v>
                </c:pt>
                <c:pt idx="7">
                  <c:v>12</c:v>
                </c:pt>
                <c:pt idx="8">
                  <c:v>0</c:v>
                </c:pt>
                <c:pt idx="9">
                  <c:v>7</c:v>
                </c:pt>
                <c:pt idx="10">
                  <c:v>3</c:v>
                </c:pt>
                <c:pt idx="11">
                  <c:v>33</c:v>
                </c:pt>
                <c:pt idx="12">
                  <c:v>13</c:v>
                </c:pt>
                <c:pt idx="13">
                  <c:v>11</c:v>
                </c:pt>
                <c:pt idx="14">
                  <c:v>12</c:v>
                </c:pt>
                <c:pt idx="15">
                  <c:v>2</c:v>
                </c:pt>
                <c:pt idx="16">
                  <c:v>4</c:v>
                </c:pt>
                <c:pt idx="17">
                  <c:v>12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10</c:v>
                </c:pt>
                <c:pt idx="22">
                  <c:v>0</c:v>
                </c:pt>
                <c:pt idx="23">
                  <c:v>3</c:v>
                </c:pt>
                <c:pt idx="24">
                  <c:v>55</c:v>
                </c:pt>
                <c:pt idx="25">
                  <c:v>2</c:v>
                </c:pt>
                <c:pt idx="26">
                  <c:v>29</c:v>
                </c:pt>
                <c:pt idx="27">
                  <c:v>14</c:v>
                </c:pt>
                <c:pt idx="28">
                  <c:v>9</c:v>
                </c:pt>
                <c:pt idx="29">
                  <c:v>9</c:v>
                </c:pt>
                <c:pt idx="30">
                  <c:v>42</c:v>
                </c:pt>
                <c:pt idx="31">
                  <c:v>8</c:v>
                </c:pt>
                <c:pt idx="32">
                  <c:v>37</c:v>
                </c:pt>
                <c:pt idx="33">
                  <c:v>11</c:v>
                </c:pt>
                <c:pt idx="34">
                  <c:v>13</c:v>
                </c:pt>
                <c:pt idx="35">
                  <c:v>14</c:v>
                </c:pt>
                <c:pt idx="36">
                  <c:v>0</c:v>
                </c:pt>
                <c:pt idx="37">
                  <c:v>0</c:v>
                </c:pt>
                <c:pt idx="38">
                  <c:v>28</c:v>
                </c:pt>
                <c:pt idx="39">
                  <c:v>14</c:v>
                </c:pt>
                <c:pt idx="40">
                  <c:v>24</c:v>
                </c:pt>
                <c:pt idx="41">
                  <c:v>32</c:v>
                </c:pt>
                <c:pt idx="42">
                  <c:v>11</c:v>
                </c:pt>
                <c:pt idx="43">
                  <c:v>0</c:v>
                </c:pt>
                <c:pt idx="44">
                  <c:v>4</c:v>
                </c:pt>
                <c:pt idx="45">
                  <c:v>22</c:v>
                </c:pt>
                <c:pt idx="46">
                  <c:v>16</c:v>
                </c:pt>
                <c:pt idx="47">
                  <c:v>19</c:v>
                </c:pt>
                <c:pt idx="48">
                  <c:v>10</c:v>
                </c:pt>
                <c:pt idx="49">
                  <c:v>71</c:v>
                </c:pt>
                <c:pt idx="50">
                  <c:v>0</c:v>
                </c:pt>
                <c:pt idx="51">
                  <c:v>79</c:v>
                </c:pt>
                <c:pt idx="52">
                  <c:v>10</c:v>
                </c:pt>
                <c:pt idx="53">
                  <c:v>61</c:v>
                </c:pt>
                <c:pt idx="54">
                  <c:v>84</c:v>
                </c:pt>
                <c:pt idx="55">
                  <c:v>7</c:v>
                </c:pt>
                <c:pt idx="56">
                  <c:v>2</c:v>
                </c:pt>
                <c:pt idx="57">
                  <c:v>5</c:v>
                </c:pt>
                <c:pt idx="58">
                  <c:v>3</c:v>
                </c:pt>
                <c:pt idx="59">
                  <c:v>125</c:v>
                </c:pt>
                <c:pt idx="60">
                  <c:v>12</c:v>
                </c:pt>
                <c:pt idx="61">
                  <c:v>15</c:v>
                </c:pt>
                <c:pt idx="62">
                  <c:v>16</c:v>
                </c:pt>
                <c:pt idx="63">
                  <c:v>7</c:v>
                </c:pt>
                <c:pt idx="64">
                  <c:v>0</c:v>
                </c:pt>
                <c:pt idx="65">
                  <c:v>16</c:v>
                </c:pt>
                <c:pt idx="66">
                  <c:v>1</c:v>
                </c:pt>
                <c:pt idx="67">
                  <c:v>4</c:v>
                </c:pt>
                <c:pt idx="6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94-4531-9058-ABE27A6871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inwi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Sheet1!$A$2:$A$70</c:f>
              <c:numCache>
                <c:formatCode>m/d/yyyy</c:formatCode>
                <c:ptCount val="69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</c:numCache>
            </c:numRef>
          </c:cat>
          <c:val>
            <c:numRef>
              <c:f>Sheet1!$C$2:$C$70</c:f>
              <c:numCache>
                <c:formatCode>General</c:formatCode>
                <c:ptCount val="69"/>
                <c:pt idx="0">
                  <c:v>65</c:v>
                </c:pt>
                <c:pt idx="1">
                  <c:v>71</c:v>
                </c:pt>
                <c:pt idx="2">
                  <c:v>44</c:v>
                </c:pt>
                <c:pt idx="3">
                  <c:v>71</c:v>
                </c:pt>
                <c:pt idx="4">
                  <c:v>29</c:v>
                </c:pt>
                <c:pt idx="5">
                  <c:v>238</c:v>
                </c:pt>
                <c:pt idx="6">
                  <c:v>41</c:v>
                </c:pt>
                <c:pt idx="7">
                  <c:v>5</c:v>
                </c:pt>
                <c:pt idx="8">
                  <c:v>45</c:v>
                </c:pt>
                <c:pt idx="9">
                  <c:v>59</c:v>
                </c:pt>
                <c:pt idx="10">
                  <c:v>80</c:v>
                </c:pt>
                <c:pt idx="11">
                  <c:v>27</c:v>
                </c:pt>
                <c:pt idx="12">
                  <c:v>23</c:v>
                </c:pt>
                <c:pt idx="13">
                  <c:v>22</c:v>
                </c:pt>
                <c:pt idx="14">
                  <c:v>0</c:v>
                </c:pt>
                <c:pt idx="15">
                  <c:v>219</c:v>
                </c:pt>
                <c:pt idx="16">
                  <c:v>144</c:v>
                </c:pt>
                <c:pt idx="17">
                  <c:v>43</c:v>
                </c:pt>
                <c:pt idx="18">
                  <c:v>29</c:v>
                </c:pt>
                <c:pt idx="19">
                  <c:v>7</c:v>
                </c:pt>
                <c:pt idx="20">
                  <c:v>194</c:v>
                </c:pt>
                <c:pt idx="21">
                  <c:v>42</c:v>
                </c:pt>
                <c:pt idx="22">
                  <c:v>774</c:v>
                </c:pt>
                <c:pt idx="23">
                  <c:v>13</c:v>
                </c:pt>
                <c:pt idx="24">
                  <c:v>102</c:v>
                </c:pt>
                <c:pt idx="25">
                  <c:v>9</c:v>
                </c:pt>
                <c:pt idx="26">
                  <c:v>32</c:v>
                </c:pt>
                <c:pt idx="27">
                  <c:v>23</c:v>
                </c:pt>
                <c:pt idx="28">
                  <c:v>53</c:v>
                </c:pt>
                <c:pt idx="29">
                  <c:v>17</c:v>
                </c:pt>
                <c:pt idx="30">
                  <c:v>0</c:v>
                </c:pt>
                <c:pt idx="31">
                  <c:v>47</c:v>
                </c:pt>
                <c:pt idx="32">
                  <c:v>19</c:v>
                </c:pt>
                <c:pt idx="33">
                  <c:v>21</c:v>
                </c:pt>
                <c:pt idx="34">
                  <c:v>52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31</c:v>
                </c:pt>
                <c:pt idx="39">
                  <c:v>37</c:v>
                </c:pt>
                <c:pt idx="40">
                  <c:v>92</c:v>
                </c:pt>
                <c:pt idx="41">
                  <c:v>29</c:v>
                </c:pt>
                <c:pt idx="42">
                  <c:v>0</c:v>
                </c:pt>
                <c:pt idx="43">
                  <c:v>0</c:v>
                </c:pt>
                <c:pt idx="44">
                  <c:v>44</c:v>
                </c:pt>
                <c:pt idx="45">
                  <c:v>4</c:v>
                </c:pt>
                <c:pt idx="46">
                  <c:v>14</c:v>
                </c:pt>
                <c:pt idx="47">
                  <c:v>21</c:v>
                </c:pt>
                <c:pt idx="48">
                  <c:v>62</c:v>
                </c:pt>
                <c:pt idx="49">
                  <c:v>9</c:v>
                </c:pt>
                <c:pt idx="50">
                  <c:v>0</c:v>
                </c:pt>
                <c:pt idx="51">
                  <c:v>55</c:v>
                </c:pt>
                <c:pt idx="52">
                  <c:v>43</c:v>
                </c:pt>
                <c:pt idx="53">
                  <c:v>21</c:v>
                </c:pt>
                <c:pt idx="54">
                  <c:v>15</c:v>
                </c:pt>
                <c:pt idx="55">
                  <c:v>26</c:v>
                </c:pt>
                <c:pt idx="56">
                  <c:v>43</c:v>
                </c:pt>
                <c:pt idx="57">
                  <c:v>0</c:v>
                </c:pt>
                <c:pt idx="58">
                  <c:v>0</c:v>
                </c:pt>
                <c:pt idx="59">
                  <c:v>13</c:v>
                </c:pt>
                <c:pt idx="60">
                  <c:v>28</c:v>
                </c:pt>
                <c:pt idx="61">
                  <c:v>89</c:v>
                </c:pt>
                <c:pt idx="62">
                  <c:v>2</c:v>
                </c:pt>
                <c:pt idx="63">
                  <c:v>32</c:v>
                </c:pt>
                <c:pt idx="64">
                  <c:v>11</c:v>
                </c:pt>
                <c:pt idx="65">
                  <c:v>12</c:v>
                </c:pt>
                <c:pt idx="66">
                  <c:v>161</c:v>
                </c:pt>
                <c:pt idx="67">
                  <c:v>16</c:v>
                </c:pt>
                <c:pt idx="68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94-4531-9058-ABE27A6871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Maroc Telecom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Sheet1!$A$2:$A$70</c:f>
              <c:numCache>
                <c:formatCode>m/d/yyyy</c:formatCode>
                <c:ptCount val="69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</c:numCache>
            </c:numRef>
          </c:cat>
          <c:val>
            <c:numRef>
              <c:f>Sheet1!$D$2:$D$70</c:f>
              <c:numCache>
                <c:formatCode>General</c:formatCode>
                <c:ptCount val="69"/>
                <c:pt idx="0">
                  <c:v>280</c:v>
                </c:pt>
                <c:pt idx="1">
                  <c:v>0</c:v>
                </c:pt>
                <c:pt idx="2">
                  <c:v>5</c:v>
                </c:pt>
                <c:pt idx="3">
                  <c:v>7</c:v>
                </c:pt>
                <c:pt idx="4">
                  <c:v>108</c:v>
                </c:pt>
                <c:pt idx="5">
                  <c:v>4</c:v>
                </c:pt>
                <c:pt idx="6">
                  <c:v>7</c:v>
                </c:pt>
                <c:pt idx="7">
                  <c:v>263</c:v>
                </c:pt>
                <c:pt idx="8">
                  <c:v>10</c:v>
                </c:pt>
                <c:pt idx="9">
                  <c:v>5</c:v>
                </c:pt>
                <c:pt idx="10">
                  <c:v>13</c:v>
                </c:pt>
                <c:pt idx="11">
                  <c:v>73</c:v>
                </c:pt>
                <c:pt idx="12">
                  <c:v>12</c:v>
                </c:pt>
                <c:pt idx="13">
                  <c:v>5</c:v>
                </c:pt>
                <c:pt idx="14">
                  <c:v>243</c:v>
                </c:pt>
                <c:pt idx="15">
                  <c:v>0</c:v>
                </c:pt>
                <c:pt idx="16">
                  <c:v>6</c:v>
                </c:pt>
                <c:pt idx="17">
                  <c:v>4</c:v>
                </c:pt>
                <c:pt idx="18">
                  <c:v>96</c:v>
                </c:pt>
                <c:pt idx="19">
                  <c:v>0</c:v>
                </c:pt>
                <c:pt idx="20">
                  <c:v>3</c:v>
                </c:pt>
                <c:pt idx="21">
                  <c:v>183</c:v>
                </c:pt>
                <c:pt idx="22">
                  <c:v>0</c:v>
                </c:pt>
                <c:pt idx="23">
                  <c:v>1</c:v>
                </c:pt>
                <c:pt idx="24">
                  <c:v>10</c:v>
                </c:pt>
                <c:pt idx="25">
                  <c:v>55</c:v>
                </c:pt>
                <c:pt idx="26">
                  <c:v>0</c:v>
                </c:pt>
                <c:pt idx="27">
                  <c:v>8</c:v>
                </c:pt>
                <c:pt idx="28">
                  <c:v>261</c:v>
                </c:pt>
                <c:pt idx="29">
                  <c:v>0</c:v>
                </c:pt>
                <c:pt idx="30">
                  <c:v>7</c:v>
                </c:pt>
                <c:pt idx="31">
                  <c:v>5</c:v>
                </c:pt>
                <c:pt idx="32">
                  <c:v>133</c:v>
                </c:pt>
                <c:pt idx="33">
                  <c:v>4</c:v>
                </c:pt>
                <c:pt idx="34">
                  <c:v>4</c:v>
                </c:pt>
                <c:pt idx="35">
                  <c:v>149</c:v>
                </c:pt>
                <c:pt idx="36">
                  <c:v>0</c:v>
                </c:pt>
                <c:pt idx="37">
                  <c:v>0</c:v>
                </c:pt>
                <c:pt idx="38">
                  <c:v>13</c:v>
                </c:pt>
                <c:pt idx="39">
                  <c:v>130</c:v>
                </c:pt>
                <c:pt idx="40">
                  <c:v>10</c:v>
                </c:pt>
                <c:pt idx="41">
                  <c:v>8</c:v>
                </c:pt>
                <c:pt idx="42">
                  <c:v>267</c:v>
                </c:pt>
                <c:pt idx="43">
                  <c:v>10</c:v>
                </c:pt>
                <c:pt idx="44">
                  <c:v>9</c:v>
                </c:pt>
                <c:pt idx="45">
                  <c:v>19</c:v>
                </c:pt>
                <c:pt idx="46">
                  <c:v>169</c:v>
                </c:pt>
                <c:pt idx="47">
                  <c:v>15</c:v>
                </c:pt>
                <c:pt idx="48">
                  <c:v>9</c:v>
                </c:pt>
                <c:pt idx="49">
                  <c:v>236</c:v>
                </c:pt>
                <c:pt idx="50">
                  <c:v>0</c:v>
                </c:pt>
                <c:pt idx="51">
                  <c:v>13</c:v>
                </c:pt>
                <c:pt idx="52">
                  <c:v>17</c:v>
                </c:pt>
                <c:pt idx="53">
                  <c:v>156</c:v>
                </c:pt>
                <c:pt idx="54">
                  <c:v>12</c:v>
                </c:pt>
                <c:pt idx="55">
                  <c:v>9</c:v>
                </c:pt>
                <c:pt idx="56">
                  <c:v>289</c:v>
                </c:pt>
                <c:pt idx="57">
                  <c:v>0</c:v>
                </c:pt>
                <c:pt idx="58">
                  <c:v>11</c:v>
                </c:pt>
                <c:pt idx="59">
                  <c:v>0</c:v>
                </c:pt>
                <c:pt idx="60">
                  <c:v>134</c:v>
                </c:pt>
                <c:pt idx="61">
                  <c:v>2</c:v>
                </c:pt>
                <c:pt idx="62">
                  <c:v>8</c:v>
                </c:pt>
                <c:pt idx="63">
                  <c:v>190</c:v>
                </c:pt>
                <c:pt idx="64">
                  <c:v>6</c:v>
                </c:pt>
                <c:pt idx="65">
                  <c:v>16</c:v>
                </c:pt>
                <c:pt idx="66">
                  <c:v>28</c:v>
                </c:pt>
                <c:pt idx="67">
                  <c:v>144</c:v>
                </c:pt>
                <c:pt idx="6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94-4531-9058-ABE27A687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552872"/>
        <c:axId val="72553200"/>
      </c:lineChart>
      <c:dateAx>
        <c:axId val="72552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53200"/>
        <c:crosses val="autoZero"/>
        <c:auto val="1"/>
        <c:lblOffset val="100"/>
        <c:baseTimeUnit val="days"/>
      </c:dateAx>
      <c:valAx>
        <c:axId val="7255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5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F727-B4FF-4984-BED1-1B63CFF34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E97BAC-EC0F-4F54-9AA4-37B8DC1750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4996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807FD-DC8A-4DFF-AABA-AE1551FD3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01/01/2022 - 03/10/2022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9A7AB-F626-4930-8572-02CDD4709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966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 | All profiles</dc:title>
  <dc:creator>Administrator</dc:creator>
  <cp:lastModifiedBy>Administrator</cp:lastModifiedBy>
  <cp:revision>1</cp:revision>
  <dcterms:created xsi:type="dcterms:W3CDTF">2022-03-11T14:13:44Z</dcterms:created>
  <dcterms:modified xsi:type="dcterms:W3CDTF">2022-03-11T14:14:00Z</dcterms:modified>
</cp:coreProperties>
</file>