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maroctelecom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41275</c:v>
                </c:pt>
                <c:pt idx="1">
                  <c:v>41276</c:v>
                </c:pt>
                <c:pt idx="2">
                  <c:v>41277</c:v>
                </c:pt>
                <c:pt idx="3">
                  <c:v>41278</c:v>
                </c:pt>
                <c:pt idx="4">
                  <c:v>41279</c:v>
                </c:pt>
                <c:pt idx="5">
                  <c:v>41280</c:v>
                </c:pt>
                <c:pt idx="6">
                  <c:v>41281</c:v>
                </c:pt>
                <c:pt idx="7">
                  <c:v>41282</c:v>
                </c:pt>
                <c:pt idx="8">
                  <c:v>41283</c:v>
                </c:pt>
                <c:pt idx="9">
                  <c:v>41284</c:v>
                </c:pt>
                <c:pt idx="10">
                  <c:v>41285</c:v>
                </c:pt>
                <c:pt idx="11">
                  <c:v>41286</c:v>
                </c:pt>
                <c:pt idx="12">
                  <c:v>41287</c:v>
                </c:pt>
                <c:pt idx="13">
                  <c:v>41288</c:v>
                </c:pt>
                <c:pt idx="14">
                  <c:v>41289</c:v>
                </c:pt>
                <c:pt idx="15">
                  <c:v>41290</c:v>
                </c:pt>
                <c:pt idx="16">
                  <c:v>41291</c:v>
                </c:pt>
                <c:pt idx="17">
                  <c:v>41292</c:v>
                </c:pt>
                <c:pt idx="18">
                  <c:v>41293</c:v>
                </c:pt>
                <c:pt idx="19">
                  <c:v>41294</c:v>
                </c:pt>
                <c:pt idx="20">
                  <c:v>41295</c:v>
                </c:pt>
                <c:pt idx="21">
                  <c:v>41296</c:v>
                </c:pt>
                <c:pt idx="22">
                  <c:v>41297</c:v>
                </c:pt>
                <c:pt idx="23">
                  <c:v>41298</c:v>
                </c:pt>
                <c:pt idx="24">
                  <c:v>41299</c:v>
                </c:pt>
                <c:pt idx="25">
                  <c:v>41300</c:v>
                </c:pt>
                <c:pt idx="26">
                  <c:v>41301</c:v>
                </c:pt>
                <c:pt idx="27">
                  <c:v>41302</c:v>
                </c:pt>
                <c:pt idx="28">
                  <c:v>41303</c:v>
                </c:pt>
                <c:pt idx="29">
                  <c:v>41304</c:v>
                </c:pt>
                <c:pt idx="30">
                  <c:v>41305</c:v>
                </c:pt>
                <c:pt idx="31">
                  <c:v>41306</c:v>
                </c:pt>
                <c:pt idx="32">
                  <c:v>41307</c:v>
                </c:pt>
                <c:pt idx="33">
                  <c:v>41308</c:v>
                </c:pt>
                <c:pt idx="34">
                  <c:v>41309</c:v>
                </c:pt>
                <c:pt idx="35">
                  <c:v>41310</c:v>
                </c:pt>
                <c:pt idx="36">
                  <c:v>41311</c:v>
                </c:pt>
                <c:pt idx="37">
                  <c:v>41312</c:v>
                </c:pt>
                <c:pt idx="38">
                  <c:v>41313</c:v>
                </c:pt>
                <c:pt idx="39">
                  <c:v>41314</c:v>
                </c:pt>
                <c:pt idx="40">
                  <c:v>41315</c:v>
                </c:pt>
                <c:pt idx="41">
                  <c:v>41316</c:v>
                </c:pt>
                <c:pt idx="42">
                  <c:v>41317</c:v>
                </c:pt>
                <c:pt idx="43">
                  <c:v>41318</c:v>
                </c:pt>
                <c:pt idx="44">
                  <c:v>41319</c:v>
                </c:pt>
                <c:pt idx="45">
                  <c:v>41320</c:v>
                </c:pt>
                <c:pt idx="46">
                  <c:v>41321</c:v>
                </c:pt>
                <c:pt idx="47">
                  <c:v>41322</c:v>
                </c:pt>
                <c:pt idx="48">
                  <c:v>41323</c:v>
                </c:pt>
                <c:pt idx="49">
                  <c:v>41324</c:v>
                </c:pt>
                <c:pt idx="50">
                  <c:v>41325</c:v>
                </c:pt>
                <c:pt idx="51">
                  <c:v>41326</c:v>
                </c:pt>
                <c:pt idx="52">
                  <c:v>41327</c:v>
                </c:pt>
                <c:pt idx="53">
                  <c:v>41328</c:v>
                </c:pt>
                <c:pt idx="54">
                  <c:v>41329</c:v>
                </c:pt>
                <c:pt idx="55">
                  <c:v>41330</c:v>
                </c:pt>
                <c:pt idx="56">
                  <c:v>41331</c:v>
                </c:pt>
                <c:pt idx="57">
                  <c:v>41332</c:v>
                </c:pt>
                <c:pt idx="58">
                  <c:v>41333</c:v>
                </c:pt>
                <c:pt idx="59">
                  <c:v>41334</c:v>
                </c:pt>
                <c:pt idx="60">
                  <c:v>41335</c:v>
                </c:pt>
                <c:pt idx="61">
                  <c:v>41336</c:v>
                </c:pt>
                <c:pt idx="62">
                  <c:v>41337</c:v>
                </c:pt>
                <c:pt idx="63">
                  <c:v>41338</c:v>
                </c:pt>
                <c:pt idx="64">
                  <c:v>41339</c:v>
                </c:pt>
                <c:pt idx="65">
                  <c:v>41340</c:v>
                </c:pt>
                <c:pt idx="66">
                  <c:v>41341</c:v>
                </c:pt>
                <c:pt idx="67">
                  <c:v>41342</c:v>
                </c:pt>
                <c:pt idx="68">
                  <c:v>41343</c:v>
                </c:pt>
                <c:pt idx="69">
                  <c:v>41344</c:v>
                </c:pt>
                <c:pt idx="70">
                  <c:v>41345</c:v>
                </c:pt>
                <c:pt idx="71">
                  <c:v>41346</c:v>
                </c:pt>
                <c:pt idx="72">
                  <c:v>41347</c:v>
                </c:pt>
                <c:pt idx="73">
                  <c:v>41348</c:v>
                </c:pt>
                <c:pt idx="74">
                  <c:v>41349</c:v>
                </c:pt>
                <c:pt idx="75">
                  <c:v>41350</c:v>
                </c:pt>
                <c:pt idx="76">
                  <c:v>41351</c:v>
                </c:pt>
                <c:pt idx="77">
                  <c:v>41352</c:v>
                </c:pt>
                <c:pt idx="78">
                  <c:v>41353</c:v>
                </c:pt>
                <c:pt idx="79">
                  <c:v>41354</c:v>
                </c:pt>
                <c:pt idx="80">
                  <c:v>41355</c:v>
                </c:pt>
                <c:pt idx="81">
                  <c:v>41356</c:v>
                </c:pt>
                <c:pt idx="82">
                  <c:v>41357</c:v>
                </c:pt>
                <c:pt idx="83">
                  <c:v>41358</c:v>
                </c:pt>
                <c:pt idx="84">
                  <c:v>41359</c:v>
                </c:pt>
                <c:pt idx="85">
                  <c:v>41360</c:v>
                </c:pt>
                <c:pt idx="86">
                  <c:v>41361</c:v>
                </c:pt>
                <c:pt idx="87">
                  <c:v>41362</c:v>
                </c:pt>
                <c:pt idx="88">
                  <c:v>41363</c:v>
                </c:pt>
                <c:pt idx="89">
                  <c:v>41364</c:v>
                </c:pt>
                <c:pt idx="90">
                  <c:v>41365</c:v>
                </c:pt>
                <c:pt idx="91">
                  <c:v>41366</c:v>
                </c:pt>
                <c:pt idx="92">
                  <c:v>41367</c:v>
                </c:pt>
                <c:pt idx="93">
                  <c:v>41368</c:v>
                </c:pt>
                <c:pt idx="94">
                  <c:v>41369</c:v>
                </c:pt>
                <c:pt idx="95">
                  <c:v>41370</c:v>
                </c:pt>
                <c:pt idx="96">
                  <c:v>41371</c:v>
                </c:pt>
                <c:pt idx="97">
                  <c:v>41372</c:v>
                </c:pt>
                <c:pt idx="98">
                  <c:v>41373</c:v>
                </c:pt>
                <c:pt idx="99">
                  <c:v>41374</c:v>
                </c:pt>
                <c:pt idx="100">
                  <c:v>41375</c:v>
                </c:pt>
                <c:pt idx="101">
                  <c:v>41376</c:v>
                </c:pt>
                <c:pt idx="102">
                  <c:v>41377</c:v>
                </c:pt>
                <c:pt idx="103">
                  <c:v>41378</c:v>
                </c:pt>
                <c:pt idx="104">
                  <c:v>41379</c:v>
                </c:pt>
                <c:pt idx="105">
                  <c:v>41380</c:v>
                </c:pt>
                <c:pt idx="106">
                  <c:v>41381</c:v>
                </c:pt>
                <c:pt idx="107">
                  <c:v>41382</c:v>
                </c:pt>
                <c:pt idx="108">
                  <c:v>41383</c:v>
                </c:pt>
                <c:pt idx="109">
                  <c:v>41384</c:v>
                </c:pt>
                <c:pt idx="110">
                  <c:v>41385</c:v>
                </c:pt>
                <c:pt idx="111">
                  <c:v>41386</c:v>
                </c:pt>
                <c:pt idx="112">
                  <c:v>41387</c:v>
                </c:pt>
                <c:pt idx="113">
                  <c:v>41388</c:v>
                </c:pt>
                <c:pt idx="114">
                  <c:v>41389</c:v>
                </c:pt>
                <c:pt idx="115">
                  <c:v>41390</c:v>
                </c:pt>
                <c:pt idx="116">
                  <c:v>41391</c:v>
                </c:pt>
                <c:pt idx="117">
                  <c:v>41392</c:v>
                </c:pt>
                <c:pt idx="118">
                  <c:v>41393</c:v>
                </c:pt>
                <c:pt idx="119">
                  <c:v>41394</c:v>
                </c:pt>
                <c:pt idx="120">
                  <c:v>41395</c:v>
                </c:pt>
                <c:pt idx="121">
                  <c:v>41396</c:v>
                </c:pt>
                <c:pt idx="122">
                  <c:v>41397</c:v>
                </c:pt>
                <c:pt idx="123">
                  <c:v>41398</c:v>
                </c:pt>
                <c:pt idx="124">
                  <c:v>41399</c:v>
                </c:pt>
                <c:pt idx="125">
                  <c:v>41400</c:v>
                </c:pt>
                <c:pt idx="126">
                  <c:v>41401</c:v>
                </c:pt>
                <c:pt idx="127">
                  <c:v>41402</c:v>
                </c:pt>
                <c:pt idx="128">
                  <c:v>41403</c:v>
                </c:pt>
                <c:pt idx="129">
                  <c:v>41404</c:v>
                </c:pt>
                <c:pt idx="130">
                  <c:v>41405</c:v>
                </c:pt>
                <c:pt idx="131">
                  <c:v>41406</c:v>
                </c:pt>
                <c:pt idx="132">
                  <c:v>41407</c:v>
                </c:pt>
                <c:pt idx="133">
                  <c:v>41408</c:v>
                </c:pt>
                <c:pt idx="134">
                  <c:v>41409</c:v>
                </c:pt>
                <c:pt idx="135">
                  <c:v>41410</c:v>
                </c:pt>
                <c:pt idx="136">
                  <c:v>41411</c:v>
                </c:pt>
                <c:pt idx="137">
                  <c:v>41412</c:v>
                </c:pt>
                <c:pt idx="138">
                  <c:v>41413</c:v>
                </c:pt>
                <c:pt idx="139">
                  <c:v>41414</c:v>
                </c:pt>
                <c:pt idx="140">
                  <c:v>41415</c:v>
                </c:pt>
                <c:pt idx="141">
                  <c:v>41416</c:v>
                </c:pt>
                <c:pt idx="142">
                  <c:v>41417</c:v>
                </c:pt>
                <c:pt idx="143">
                  <c:v>41418</c:v>
                </c:pt>
                <c:pt idx="144">
                  <c:v>41419</c:v>
                </c:pt>
                <c:pt idx="145">
                  <c:v>41420</c:v>
                </c:pt>
                <c:pt idx="146">
                  <c:v>41421</c:v>
                </c:pt>
                <c:pt idx="147">
                  <c:v>41422</c:v>
                </c:pt>
                <c:pt idx="148">
                  <c:v>41423</c:v>
                </c:pt>
                <c:pt idx="149">
                  <c:v>41424</c:v>
                </c:pt>
                <c:pt idx="150">
                  <c:v>41425</c:v>
                </c:pt>
                <c:pt idx="151">
                  <c:v>41426</c:v>
                </c:pt>
                <c:pt idx="152">
                  <c:v>41427</c:v>
                </c:pt>
                <c:pt idx="153">
                  <c:v>41428</c:v>
                </c:pt>
                <c:pt idx="154">
                  <c:v>41429</c:v>
                </c:pt>
                <c:pt idx="155">
                  <c:v>41430</c:v>
                </c:pt>
                <c:pt idx="156">
                  <c:v>41431</c:v>
                </c:pt>
                <c:pt idx="157">
                  <c:v>41432</c:v>
                </c:pt>
                <c:pt idx="158">
                  <c:v>41433</c:v>
                </c:pt>
                <c:pt idx="159">
                  <c:v>41434</c:v>
                </c:pt>
                <c:pt idx="160">
                  <c:v>41435</c:v>
                </c:pt>
                <c:pt idx="161">
                  <c:v>41436</c:v>
                </c:pt>
                <c:pt idx="162">
                  <c:v>41437</c:v>
                </c:pt>
                <c:pt idx="163">
                  <c:v>41438</c:v>
                </c:pt>
                <c:pt idx="164">
                  <c:v>41439</c:v>
                </c:pt>
                <c:pt idx="165">
                  <c:v>41440</c:v>
                </c:pt>
                <c:pt idx="166">
                  <c:v>41441</c:v>
                </c:pt>
                <c:pt idx="167">
                  <c:v>41442</c:v>
                </c:pt>
                <c:pt idx="168">
                  <c:v>41443</c:v>
                </c:pt>
                <c:pt idx="169">
                  <c:v>41444</c:v>
                </c:pt>
                <c:pt idx="170">
                  <c:v>41445</c:v>
                </c:pt>
                <c:pt idx="171">
                  <c:v>41446</c:v>
                </c:pt>
                <c:pt idx="172">
                  <c:v>41447</c:v>
                </c:pt>
                <c:pt idx="173">
                  <c:v>41448</c:v>
                </c:pt>
                <c:pt idx="174">
                  <c:v>41449</c:v>
                </c:pt>
                <c:pt idx="175">
                  <c:v>41450</c:v>
                </c:pt>
                <c:pt idx="176">
                  <c:v>41451</c:v>
                </c:pt>
                <c:pt idx="177">
                  <c:v>41452</c:v>
                </c:pt>
                <c:pt idx="178">
                  <c:v>41453</c:v>
                </c:pt>
                <c:pt idx="179">
                  <c:v>41454</c:v>
                </c:pt>
                <c:pt idx="180">
                  <c:v>41455</c:v>
                </c:pt>
                <c:pt idx="181">
                  <c:v>41456</c:v>
                </c:pt>
                <c:pt idx="182">
                  <c:v>41457</c:v>
                </c:pt>
                <c:pt idx="183">
                  <c:v>41458</c:v>
                </c:pt>
                <c:pt idx="184">
                  <c:v>41459</c:v>
                </c:pt>
                <c:pt idx="185">
                  <c:v>41460</c:v>
                </c:pt>
                <c:pt idx="186">
                  <c:v>41461</c:v>
                </c:pt>
                <c:pt idx="187">
                  <c:v>41462</c:v>
                </c:pt>
                <c:pt idx="188">
                  <c:v>41463</c:v>
                </c:pt>
                <c:pt idx="189">
                  <c:v>41464</c:v>
                </c:pt>
                <c:pt idx="190">
                  <c:v>41465</c:v>
                </c:pt>
                <c:pt idx="191">
                  <c:v>41466</c:v>
                </c:pt>
                <c:pt idx="192">
                  <c:v>41467</c:v>
                </c:pt>
                <c:pt idx="193">
                  <c:v>41468</c:v>
                </c:pt>
                <c:pt idx="194">
                  <c:v>41469</c:v>
                </c:pt>
                <c:pt idx="195">
                  <c:v>41470</c:v>
                </c:pt>
                <c:pt idx="196">
                  <c:v>41471</c:v>
                </c:pt>
                <c:pt idx="197">
                  <c:v>41472</c:v>
                </c:pt>
                <c:pt idx="198">
                  <c:v>41473</c:v>
                </c:pt>
                <c:pt idx="199">
                  <c:v>41474</c:v>
                </c:pt>
                <c:pt idx="200">
                  <c:v>41475</c:v>
                </c:pt>
                <c:pt idx="201">
                  <c:v>41476</c:v>
                </c:pt>
                <c:pt idx="202">
                  <c:v>41477</c:v>
                </c:pt>
                <c:pt idx="203">
                  <c:v>41478</c:v>
                </c:pt>
                <c:pt idx="204">
                  <c:v>41479</c:v>
                </c:pt>
                <c:pt idx="205">
                  <c:v>41480</c:v>
                </c:pt>
                <c:pt idx="206">
                  <c:v>41481</c:v>
                </c:pt>
                <c:pt idx="207">
                  <c:v>41482</c:v>
                </c:pt>
                <c:pt idx="208">
                  <c:v>41483</c:v>
                </c:pt>
                <c:pt idx="209">
                  <c:v>41484</c:v>
                </c:pt>
                <c:pt idx="210">
                  <c:v>41485</c:v>
                </c:pt>
                <c:pt idx="211">
                  <c:v>41486</c:v>
                </c:pt>
                <c:pt idx="212">
                  <c:v>41487</c:v>
                </c:pt>
                <c:pt idx="213">
                  <c:v>41488</c:v>
                </c:pt>
                <c:pt idx="214">
                  <c:v>41489</c:v>
                </c:pt>
                <c:pt idx="215">
                  <c:v>41490</c:v>
                </c:pt>
                <c:pt idx="216">
                  <c:v>41491</c:v>
                </c:pt>
                <c:pt idx="217">
                  <c:v>41492</c:v>
                </c:pt>
                <c:pt idx="218">
                  <c:v>41493</c:v>
                </c:pt>
                <c:pt idx="219">
                  <c:v>41494</c:v>
                </c:pt>
                <c:pt idx="220">
                  <c:v>41495</c:v>
                </c:pt>
                <c:pt idx="221">
                  <c:v>41496</c:v>
                </c:pt>
                <c:pt idx="222">
                  <c:v>41497</c:v>
                </c:pt>
                <c:pt idx="223">
                  <c:v>41498</c:v>
                </c:pt>
                <c:pt idx="224">
                  <c:v>41499</c:v>
                </c:pt>
                <c:pt idx="225">
                  <c:v>41500</c:v>
                </c:pt>
                <c:pt idx="226">
                  <c:v>41501</c:v>
                </c:pt>
                <c:pt idx="227">
                  <c:v>41502</c:v>
                </c:pt>
                <c:pt idx="228">
                  <c:v>41503</c:v>
                </c:pt>
                <c:pt idx="229">
                  <c:v>41504</c:v>
                </c:pt>
                <c:pt idx="230">
                  <c:v>41505</c:v>
                </c:pt>
                <c:pt idx="231">
                  <c:v>41506</c:v>
                </c:pt>
                <c:pt idx="232">
                  <c:v>41507</c:v>
                </c:pt>
                <c:pt idx="233">
                  <c:v>41508</c:v>
                </c:pt>
                <c:pt idx="234">
                  <c:v>41509</c:v>
                </c:pt>
                <c:pt idx="235">
                  <c:v>41510</c:v>
                </c:pt>
                <c:pt idx="236">
                  <c:v>41511</c:v>
                </c:pt>
                <c:pt idx="237">
                  <c:v>41512</c:v>
                </c:pt>
                <c:pt idx="238">
                  <c:v>41513</c:v>
                </c:pt>
                <c:pt idx="239">
                  <c:v>41514</c:v>
                </c:pt>
                <c:pt idx="240">
                  <c:v>41515</c:v>
                </c:pt>
                <c:pt idx="241">
                  <c:v>41516</c:v>
                </c:pt>
                <c:pt idx="242">
                  <c:v>41517</c:v>
                </c:pt>
                <c:pt idx="243">
                  <c:v>41518</c:v>
                </c:pt>
                <c:pt idx="244">
                  <c:v>41519</c:v>
                </c:pt>
                <c:pt idx="245">
                  <c:v>41520</c:v>
                </c:pt>
                <c:pt idx="246">
                  <c:v>41521</c:v>
                </c:pt>
                <c:pt idx="247">
                  <c:v>41522</c:v>
                </c:pt>
                <c:pt idx="248">
                  <c:v>41523</c:v>
                </c:pt>
                <c:pt idx="249">
                  <c:v>41524</c:v>
                </c:pt>
                <c:pt idx="250">
                  <c:v>41525</c:v>
                </c:pt>
                <c:pt idx="251">
                  <c:v>41526</c:v>
                </c:pt>
                <c:pt idx="252">
                  <c:v>41527</c:v>
                </c:pt>
                <c:pt idx="253">
                  <c:v>41528</c:v>
                </c:pt>
                <c:pt idx="254">
                  <c:v>41529</c:v>
                </c:pt>
                <c:pt idx="255">
                  <c:v>41530</c:v>
                </c:pt>
                <c:pt idx="256">
                  <c:v>41531</c:v>
                </c:pt>
                <c:pt idx="257">
                  <c:v>41532</c:v>
                </c:pt>
                <c:pt idx="258">
                  <c:v>41533</c:v>
                </c:pt>
                <c:pt idx="259">
                  <c:v>41534</c:v>
                </c:pt>
                <c:pt idx="260">
                  <c:v>41535</c:v>
                </c:pt>
                <c:pt idx="261">
                  <c:v>41536</c:v>
                </c:pt>
                <c:pt idx="262">
                  <c:v>41537</c:v>
                </c:pt>
                <c:pt idx="263">
                  <c:v>41538</c:v>
                </c:pt>
                <c:pt idx="264">
                  <c:v>41539</c:v>
                </c:pt>
                <c:pt idx="265">
                  <c:v>41540</c:v>
                </c:pt>
                <c:pt idx="266">
                  <c:v>41541</c:v>
                </c:pt>
                <c:pt idx="267">
                  <c:v>41542</c:v>
                </c:pt>
                <c:pt idx="268">
                  <c:v>41543</c:v>
                </c:pt>
                <c:pt idx="269">
                  <c:v>41544</c:v>
                </c:pt>
                <c:pt idx="270">
                  <c:v>41545</c:v>
                </c:pt>
                <c:pt idx="271">
                  <c:v>41546</c:v>
                </c:pt>
                <c:pt idx="272">
                  <c:v>41547</c:v>
                </c:pt>
                <c:pt idx="273">
                  <c:v>41548</c:v>
                </c:pt>
                <c:pt idx="274">
                  <c:v>41549</c:v>
                </c:pt>
                <c:pt idx="275">
                  <c:v>41550</c:v>
                </c:pt>
                <c:pt idx="276">
                  <c:v>41551</c:v>
                </c:pt>
                <c:pt idx="277">
                  <c:v>41552</c:v>
                </c:pt>
                <c:pt idx="278">
                  <c:v>41553</c:v>
                </c:pt>
                <c:pt idx="279">
                  <c:v>41554</c:v>
                </c:pt>
                <c:pt idx="280">
                  <c:v>41555</c:v>
                </c:pt>
                <c:pt idx="281">
                  <c:v>41556</c:v>
                </c:pt>
                <c:pt idx="282">
                  <c:v>41557</c:v>
                </c:pt>
                <c:pt idx="283">
                  <c:v>41558</c:v>
                </c:pt>
                <c:pt idx="284">
                  <c:v>41559</c:v>
                </c:pt>
                <c:pt idx="285">
                  <c:v>41560</c:v>
                </c:pt>
                <c:pt idx="286">
                  <c:v>41561</c:v>
                </c:pt>
                <c:pt idx="287">
                  <c:v>41562</c:v>
                </c:pt>
                <c:pt idx="288">
                  <c:v>41563</c:v>
                </c:pt>
                <c:pt idx="289">
                  <c:v>41564</c:v>
                </c:pt>
                <c:pt idx="290">
                  <c:v>41565</c:v>
                </c:pt>
                <c:pt idx="291">
                  <c:v>41566</c:v>
                </c:pt>
                <c:pt idx="292">
                  <c:v>41567</c:v>
                </c:pt>
                <c:pt idx="293">
                  <c:v>41568</c:v>
                </c:pt>
                <c:pt idx="294">
                  <c:v>41569</c:v>
                </c:pt>
                <c:pt idx="295">
                  <c:v>41570</c:v>
                </c:pt>
                <c:pt idx="296">
                  <c:v>41571</c:v>
                </c:pt>
                <c:pt idx="297">
                  <c:v>41572</c:v>
                </c:pt>
                <c:pt idx="298">
                  <c:v>41573</c:v>
                </c:pt>
                <c:pt idx="299">
                  <c:v>41574</c:v>
                </c:pt>
                <c:pt idx="300">
                  <c:v>41575</c:v>
                </c:pt>
                <c:pt idx="301">
                  <c:v>41576</c:v>
                </c:pt>
                <c:pt idx="302">
                  <c:v>41577</c:v>
                </c:pt>
                <c:pt idx="303">
                  <c:v>41578</c:v>
                </c:pt>
                <c:pt idx="304">
                  <c:v>41579</c:v>
                </c:pt>
                <c:pt idx="305">
                  <c:v>41580</c:v>
                </c:pt>
                <c:pt idx="306">
                  <c:v>41581</c:v>
                </c:pt>
                <c:pt idx="307">
                  <c:v>41582</c:v>
                </c:pt>
                <c:pt idx="308">
                  <c:v>41583</c:v>
                </c:pt>
                <c:pt idx="309">
                  <c:v>41584</c:v>
                </c:pt>
                <c:pt idx="310">
                  <c:v>41585</c:v>
                </c:pt>
                <c:pt idx="311">
                  <c:v>41586</c:v>
                </c:pt>
                <c:pt idx="312">
                  <c:v>41587</c:v>
                </c:pt>
                <c:pt idx="313">
                  <c:v>41588</c:v>
                </c:pt>
                <c:pt idx="314">
                  <c:v>41589</c:v>
                </c:pt>
                <c:pt idx="315">
                  <c:v>41590</c:v>
                </c:pt>
                <c:pt idx="316">
                  <c:v>41591</c:v>
                </c:pt>
                <c:pt idx="317">
                  <c:v>41592</c:v>
                </c:pt>
                <c:pt idx="318">
                  <c:v>41593</c:v>
                </c:pt>
                <c:pt idx="319">
                  <c:v>41594</c:v>
                </c:pt>
                <c:pt idx="320">
                  <c:v>41595</c:v>
                </c:pt>
                <c:pt idx="321">
                  <c:v>41596</c:v>
                </c:pt>
                <c:pt idx="322">
                  <c:v>41597</c:v>
                </c:pt>
                <c:pt idx="323">
                  <c:v>41598</c:v>
                </c:pt>
                <c:pt idx="324">
                  <c:v>41599</c:v>
                </c:pt>
                <c:pt idx="325">
                  <c:v>41600</c:v>
                </c:pt>
                <c:pt idx="326">
                  <c:v>41601</c:v>
                </c:pt>
                <c:pt idx="327">
                  <c:v>41602</c:v>
                </c:pt>
                <c:pt idx="328">
                  <c:v>41603</c:v>
                </c:pt>
                <c:pt idx="329">
                  <c:v>41604</c:v>
                </c:pt>
                <c:pt idx="330">
                  <c:v>41605</c:v>
                </c:pt>
                <c:pt idx="331">
                  <c:v>41606</c:v>
                </c:pt>
                <c:pt idx="332">
                  <c:v>41607</c:v>
                </c:pt>
                <c:pt idx="333">
                  <c:v>41608</c:v>
                </c:pt>
                <c:pt idx="334">
                  <c:v>41609</c:v>
                </c:pt>
                <c:pt idx="335">
                  <c:v>41610</c:v>
                </c:pt>
                <c:pt idx="336">
                  <c:v>41611</c:v>
                </c:pt>
                <c:pt idx="337">
                  <c:v>41612</c:v>
                </c:pt>
                <c:pt idx="338">
                  <c:v>41613</c:v>
                </c:pt>
                <c:pt idx="339">
                  <c:v>41614</c:v>
                </c:pt>
                <c:pt idx="340">
                  <c:v>41615</c:v>
                </c:pt>
                <c:pt idx="341">
                  <c:v>41616</c:v>
                </c:pt>
                <c:pt idx="342">
                  <c:v>41617</c:v>
                </c:pt>
                <c:pt idx="343">
                  <c:v>41618</c:v>
                </c:pt>
                <c:pt idx="344">
                  <c:v>41619</c:v>
                </c:pt>
                <c:pt idx="345">
                  <c:v>41620</c:v>
                </c:pt>
                <c:pt idx="346">
                  <c:v>41621</c:v>
                </c:pt>
                <c:pt idx="347">
                  <c:v>41622</c:v>
                </c:pt>
                <c:pt idx="348">
                  <c:v>41623</c:v>
                </c:pt>
                <c:pt idx="349">
                  <c:v>41624</c:v>
                </c:pt>
                <c:pt idx="350">
                  <c:v>41625</c:v>
                </c:pt>
                <c:pt idx="351">
                  <c:v>41626</c:v>
                </c:pt>
                <c:pt idx="352">
                  <c:v>41627</c:v>
                </c:pt>
                <c:pt idx="353">
                  <c:v>41628</c:v>
                </c:pt>
                <c:pt idx="354">
                  <c:v>41629</c:v>
                </c:pt>
                <c:pt idx="355">
                  <c:v>41630</c:v>
                </c:pt>
                <c:pt idx="356">
                  <c:v>41631</c:v>
                </c:pt>
                <c:pt idx="357">
                  <c:v>41632</c:v>
                </c:pt>
                <c:pt idx="358">
                  <c:v>41633</c:v>
                </c:pt>
                <c:pt idx="359">
                  <c:v>41634</c:v>
                </c:pt>
                <c:pt idx="360">
                  <c:v>41635</c:v>
                </c:pt>
                <c:pt idx="361">
                  <c:v>41636</c:v>
                </c:pt>
                <c:pt idx="362">
                  <c:v>41637</c:v>
                </c:pt>
                <c:pt idx="363">
                  <c:v>41638</c:v>
                </c:pt>
                <c:pt idx="364">
                  <c:v>41639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2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1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69-4662-9481-E8F34E9847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inwi_maroc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41275</c:v>
                </c:pt>
                <c:pt idx="1">
                  <c:v>41276</c:v>
                </c:pt>
                <c:pt idx="2">
                  <c:v>41277</c:v>
                </c:pt>
                <c:pt idx="3">
                  <c:v>41278</c:v>
                </c:pt>
                <c:pt idx="4">
                  <c:v>41279</c:v>
                </c:pt>
                <c:pt idx="5">
                  <c:v>41280</c:v>
                </c:pt>
                <c:pt idx="6">
                  <c:v>41281</c:v>
                </c:pt>
                <c:pt idx="7">
                  <c:v>41282</c:v>
                </c:pt>
                <c:pt idx="8">
                  <c:v>41283</c:v>
                </c:pt>
                <c:pt idx="9">
                  <c:v>41284</c:v>
                </c:pt>
                <c:pt idx="10">
                  <c:v>41285</c:v>
                </c:pt>
                <c:pt idx="11">
                  <c:v>41286</c:v>
                </c:pt>
                <c:pt idx="12">
                  <c:v>41287</c:v>
                </c:pt>
                <c:pt idx="13">
                  <c:v>41288</c:v>
                </c:pt>
                <c:pt idx="14">
                  <c:v>41289</c:v>
                </c:pt>
                <c:pt idx="15">
                  <c:v>41290</c:v>
                </c:pt>
                <c:pt idx="16">
                  <c:v>41291</c:v>
                </c:pt>
                <c:pt idx="17">
                  <c:v>41292</c:v>
                </c:pt>
                <c:pt idx="18">
                  <c:v>41293</c:v>
                </c:pt>
                <c:pt idx="19">
                  <c:v>41294</c:v>
                </c:pt>
                <c:pt idx="20">
                  <c:v>41295</c:v>
                </c:pt>
                <c:pt idx="21">
                  <c:v>41296</c:v>
                </c:pt>
                <c:pt idx="22">
                  <c:v>41297</c:v>
                </c:pt>
                <c:pt idx="23">
                  <c:v>41298</c:v>
                </c:pt>
                <c:pt idx="24">
                  <c:v>41299</c:v>
                </c:pt>
                <c:pt idx="25">
                  <c:v>41300</c:v>
                </c:pt>
                <c:pt idx="26">
                  <c:v>41301</c:v>
                </c:pt>
                <c:pt idx="27">
                  <c:v>41302</c:v>
                </c:pt>
                <c:pt idx="28">
                  <c:v>41303</c:v>
                </c:pt>
                <c:pt idx="29">
                  <c:v>41304</c:v>
                </c:pt>
                <c:pt idx="30">
                  <c:v>41305</c:v>
                </c:pt>
                <c:pt idx="31">
                  <c:v>41306</c:v>
                </c:pt>
                <c:pt idx="32">
                  <c:v>41307</c:v>
                </c:pt>
                <c:pt idx="33">
                  <c:v>41308</c:v>
                </c:pt>
                <c:pt idx="34">
                  <c:v>41309</c:v>
                </c:pt>
                <c:pt idx="35">
                  <c:v>41310</c:v>
                </c:pt>
                <c:pt idx="36">
                  <c:v>41311</c:v>
                </c:pt>
                <c:pt idx="37">
                  <c:v>41312</c:v>
                </c:pt>
                <c:pt idx="38">
                  <c:v>41313</c:v>
                </c:pt>
                <c:pt idx="39">
                  <c:v>41314</c:v>
                </c:pt>
                <c:pt idx="40">
                  <c:v>41315</c:v>
                </c:pt>
                <c:pt idx="41">
                  <c:v>41316</c:v>
                </c:pt>
                <c:pt idx="42">
                  <c:v>41317</c:v>
                </c:pt>
                <c:pt idx="43">
                  <c:v>41318</c:v>
                </c:pt>
                <c:pt idx="44">
                  <c:v>41319</c:v>
                </c:pt>
                <c:pt idx="45">
                  <c:v>41320</c:v>
                </c:pt>
                <c:pt idx="46">
                  <c:v>41321</c:v>
                </c:pt>
                <c:pt idx="47">
                  <c:v>41322</c:v>
                </c:pt>
                <c:pt idx="48">
                  <c:v>41323</c:v>
                </c:pt>
                <c:pt idx="49">
                  <c:v>41324</c:v>
                </c:pt>
                <c:pt idx="50">
                  <c:v>41325</c:v>
                </c:pt>
                <c:pt idx="51">
                  <c:v>41326</c:v>
                </c:pt>
                <c:pt idx="52">
                  <c:v>41327</c:v>
                </c:pt>
                <c:pt idx="53">
                  <c:v>41328</c:v>
                </c:pt>
                <c:pt idx="54">
                  <c:v>41329</c:v>
                </c:pt>
                <c:pt idx="55">
                  <c:v>41330</c:v>
                </c:pt>
                <c:pt idx="56">
                  <c:v>41331</c:v>
                </c:pt>
                <c:pt idx="57">
                  <c:v>41332</c:v>
                </c:pt>
                <c:pt idx="58">
                  <c:v>41333</c:v>
                </c:pt>
                <c:pt idx="59">
                  <c:v>41334</c:v>
                </c:pt>
                <c:pt idx="60">
                  <c:v>41335</c:v>
                </c:pt>
                <c:pt idx="61">
                  <c:v>41336</c:v>
                </c:pt>
                <c:pt idx="62">
                  <c:v>41337</c:v>
                </c:pt>
                <c:pt idx="63">
                  <c:v>41338</c:v>
                </c:pt>
                <c:pt idx="64">
                  <c:v>41339</c:v>
                </c:pt>
                <c:pt idx="65">
                  <c:v>41340</c:v>
                </c:pt>
                <c:pt idx="66">
                  <c:v>41341</c:v>
                </c:pt>
                <c:pt idx="67">
                  <c:v>41342</c:v>
                </c:pt>
                <c:pt idx="68">
                  <c:v>41343</c:v>
                </c:pt>
                <c:pt idx="69">
                  <c:v>41344</c:v>
                </c:pt>
                <c:pt idx="70">
                  <c:v>41345</c:v>
                </c:pt>
                <c:pt idx="71">
                  <c:v>41346</c:v>
                </c:pt>
                <c:pt idx="72">
                  <c:v>41347</c:v>
                </c:pt>
                <c:pt idx="73">
                  <c:v>41348</c:v>
                </c:pt>
                <c:pt idx="74">
                  <c:v>41349</c:v>
                </c:pt>
                <c:pt idx="75">
                  <c:v>41350</c:v>
                </c:pt>
                <c:pt idx="76">
                  <c:v>41351</c:v>
                </c:pt>
                <c:pt idx="77">
                  <c:v>41352</c:v>
                </c:pt>
                <c:pt idx="78">
                  <c:v>41353</c:v>
                </c:pt>
                <c:pt idx="79">
                  <c:v>41354</c:v>
                </c:pt>
                <c:pt idx="80">
                  <c:v>41355</c:v>
                </c:pt>
                <c:pt idx="81">
                  <c:v>41356</c:v>
                </c:pt>
                <c:pt idx="82">
                  <c:v>41357</c:v>
                </c:pt>
                <c:pt idx="83">
                  <c:v>41358</c:v>
                </c:pt>
                <c:pt idx="84">
                  <c:v>41359</c:v>
                </c:pt>
                <c:pt idx="85">
                  <c:v>41360</c:v>
                </c:pt>
                <c:pt idx="86">
                  <c:v>41361</c:v>
                </c:pt>
                <c:pt idx="87">
                  <c:v>41362</c:v>
                </c:pt>
                <c:pt idx="88">
                  <c:v>41363</c:v>
                </c:pt>
                <c:pt idx="89">
                  <c:v>41364</c:v>
                </c:pt>
                <c:pt idx="90">
                  <c:v>41365</c:v>
                </c:pt>
                <c:pt idx="91">
                  <c:v>41366</c:v>
                </c:pt>
                <c:pt idx="92">
                  <c:v>41367</c:v>
                </c:pt>
                <c:pt idx="93">
                  <c:v>41368</c:v>
                </c:pt>
                <c:pt idx="94">
                  <c:v>41369</c:v>
                </c:pt>
                <c:pt idx="95">
                  <c:v>41370</c:v>
                </c:pt>
                <c:pt idx="96">
                  <c:v>41371</c:v>
                </c:pt>
                <c:pt idx="97">
                  <c:v>41372</c:v>
                </c:pt>
                <c:pt idx="98">
                  <c:v>41373</c:v>
                </c:pt>
                <c:pt idx="99">
                  <c:v>41374</c:v>
                </c:pt>
                <c:pt idx="100">
                  <c:v>41375</c:v>
                </c:pt>
                <c:pt idx="101">
                  <c:v>41376</c:v>
                </c:pt>
                <c:pt idx="102">
                  <c:v>41377</c:v>
                </c:pt>
                <c:pt idx="103">
                  <c:v>41378</c:v>
                </c:pt>
                <c:pt idx="104">
                  <c:v>41379</c:v>
                </c:pt>
                <c:pt idx="105">
                  <c:v>41380</c:v>
                </c:pt>
                <c:pt idx="106">
                  <c:v>41381</c:v>
                </c:pt>
                <c:pt idx="107">
                  <c:v>41382</c:v>
                </c:pt>
                <c:pt idx="108">
                  <c:v>41383</c:v>
                </c:pt>
                <c:pt idx="109">
                  <c:v>41384</c:v>
                </c:pt>
                <c:pt idx="110">
                  <c:v>41385</c:v>
                </c:pt>
                <c:pt idx="111">
                  <c:v>41386</c:v>
                </c:pt>
                <c:pt idx="112">
                  <c:v>41387</c:v>
                </c:pt>
                <c:pt idx="113">
                  <c:v>41388</c:v>
                </c:pt>
                <c:pt idx="114">
                  <c:v>41389</c:v>
                </c:pt>
                <c:pt idx="115">
                  <c:v>41390</c:v>
                </c:pt>
                <c:pt idx="116">
                  <c:v>41391</c:v>
                </c:pt>
                <c:pt idx="117">
                  <c:v>41392</c:v>
                </c:pt>
                <c:pt idx="118">
                  <c:v>41393</c:v>
                </c:pt>
                <c:pt idx="119">
                  <c:v>41394</c:v>
                </c:pt>
                <c:pt idx="120">
                  <c:v>41395</c:v>
                </c:pt>
                <c:pt idx="121">
                  <c:v>41396</c:v>
                </c:pt>
                <c:pt idx="122">
                  <c:v>41397</c:v>
                </c:pt>
                <c:pt idx="123">
                  <c:v>41398</c:v>
                </c:pt>
                <c:pt idx="124">
                  <c:v>41399</c:v>
                </c:pt>
                <c:pt idx="125">
                  <c:v>41400</c:v>
                </c:pt>
                <c:pt idx="126">
                  <c:v>41401</c:v>
                </c:pt>
                <c:pt idx="127">
                  <c:v>41402</c:v>
                </c:pt>
                <c:pt idx="128">
                  <c:v>41403</c:v>
                </c:pt>
                <c:pt idx="129">
                  <c:v>41404</c:v>
                </c:pt>
                <c:pt idx="130">
                  <c:v>41405</c:v>
                </c:pt>
                <c:pt idx="131">
                  <c:v>41406</c:v>
                </c:pt>
                <c:pt idx="132">
                  <c:v>41407</c:v>
                </c:pt>
                <c:pt idx="133">
                  <c:v>41408</c:v>
                </c:pt>
                <c:pt idx="134">
                  <c:v>41409</c:v>
                </c:pt>
                <c:pt idx="135">
                  <c:v>41410</c:v>
                </c:pt>
                <c:pt idx="136">
                  <c:v>41411</c:v>
                </c:pt>
                <c:pt idx="137">
                  <c:v>41412</c:v>
                </c:pt>
                <c:pt idx="138">
                  <c:v>41413</c:v>
                </c:pt>
                <c:pt idx="139">
                  <c:v>41414</c:v>
                </c:pt>
                <c:pt idx="140">
                  <c:v>41415</c:v>
                </c:pt>
                <c:pt idx="141">
                  <c:v>41416</c:v>
                </c:pt>
                <c:pt idx="142">
                  <c:v>41417</c:v>
                </c:pt>
                <c:pt idx="143">
                  <c:v>41418</c:v>
                </c:pt>
                <c:pt idx="144">
                  <c:v>41419</c:v>
                </c:pt>
                <c:pt idx="145">
                  <c:v>41420</c:v>
                </c:pt>
                <c:pt idx="146">
                  <c:v>41421</c:v>
                </c:pt>
                <c:pt idx="147">
                  <c:v>41422</c:v>
                </c:pt>
                <c:pt idx="148">
                  <c:v>41423</c:v>
                </c:pt>
                <c:pt idx="149">
                  <c:v>41424</c:v>
                </c:pt>
                <c:pt idx="150">
                  <c:v>41425</c:v>
                </c:pt>
                <c:pt idx="151">
                  <c:v>41426</c:v>
                </c:pt>
                <c:pt idx="152">
                  <c:v>41427</c:v>
                </c:pt>
                <c:pt idx="153">
                  <c:v>41428</c:v>
                </c:pt>
                <c:pt idx="154">
                  <c:v>41429</c:v>
                </c:pt>
                <c:pt idx="155">
                  <c:v>41430</c:v>
                </c:pt>
                <c:pt idx="156">
                  <c:v>41431</c:v>
                </c:pt>
                <c:pt idx="157">
                  <c:v>41432</c:v>
                </c:pt>
                <c:pt idx="158">
                  <c:v>41433</c:v>
                </c:pt>
                <c:pt idx="159">
                  <c:v>41434</c:v>
                </c:pt>
                <c:pt idx="160">
                  <c:v>41435</c:v>
                </c:pt>
                <c:pt idx="161">
                  <c:v>41436</c:v>
                </c:pt>
                <c:pt idx="162">
                  <c:v>41437</c:v>
                </c:pt>
                <c:pt idx="163">
                  <c:v>41438</c:v>
                </c:pt>
                <c:pt idx="164">
                  <c:v>41439</c:v>
                </c:pt>
                <c:pt idx="165">
                  <c:v>41440</c:v>
                </c:pt>
                <c:pt idx="166">
                  <c:v>41441</c:v>
                </c:pt>
                <c:pt idx="167">
                  <c:v>41442</c:v>
                </c:pt>
                <c:pt idx="168">
                  <c:v>41443</c:v>
                </c:pt>
                <c:pt idx="169">
                  <c:v>41444</c:v>
                </c:pt>
                <c:pt idx="170">
                  <c:v>41445</c:v>
                </c:pt>
                <c:pt idx="171">
                  <c:v>41446</c:v>
                </c:pt>
                <c:pt idx="172">
                  <c:v>41447</c:v>
                </c:pt>
                <c:pt idx="173">
                  <c:v>41448</c:v>
                </c:pt>
                <c:pt idx="174">
                  <c:v>41449</c:v>
                </c:pt>
                <c:pt idx="175">
                  <c:v>41450</c:v>
                </c:pt>
                <c:pt idx="176">
                  <c:v>41451</c:v>
                </c:pt>
                <c:pt idx="177">
                  <c:v>41452</c:v>
                </c:pt>
                <c:pt idx="178">
                  <c:v>41453</c:v>
                </c:pt>
                <c:pt idx="179">
                  <c:v>41454</c:v>
                </c:pt>
                <c:pt idx="180">
                  <c:v>41455</c:v>
                </c:pt>
                <c:pt idx="181">
                  <c:v>41456</c:v>
                </c:pt>
                <c:pt idx="182">
                  <c:v>41457</c:v>
                </c:pt>
                <c:pt idx="183">
                  <c:v>41458</c:v>
                </c:pt>
                <c:pt idx="184">
                  <c:v>41459</c:v>
                </c:pt>
                <c:pt idx="185">
                  <c:v>41460</c:v>
                </c:pt>
                <c:pt idx="186">
                  <c:v>41461</c:v>
                </c:pt>
                <c:pt idx="187">
                  <c:v>41462</c:v>
                </c:pt>
                <c:pt idx="188">
                  <c:v>41463</c:v>
                </c:pt>
                <c:pt idx="189">
                  <c:v>41464</c:v>
                </c:pt>
                <c:pt idx="190">
                  <c:v>41465</c:v>
                </c:pt>
                <c:pt idx="191">
                  <c:v>41466</c:v>
                </c:pt>
                <c:pt idx="192">
                  <c:v>41467</c:v>
                </c:pt>
                <c:pt idx="193">
                  <c:v>41468</c:v>
                </c:pt>
                <c:pt idx="194">
                  <c:v>41469</c:v>
                </c:pt>
                <c:pt idx="195">
                  <c:v>41470</c:v>
                </c:pt>
                <c:pt idx="196">
                  <c:v>41471</c:v>
                </c:pt>
                <c:pt idx="197">
                  <c:v>41472</c:v>
                </c:pt>
                <c:pt idx="198">
                  <c:v>41473</c:v>
                </c:pt>
                <c:pt idx="199">
                  <c:v>41474</c:v>
                </c:pt>
                <c:pt idx="200">
                  <c:v>41475</c:v>
                </c:pt>
                <c:pt idx="201">
                  <c:v>41476</c:v>
                </c:pt>
                <c:pt idx="202">
                  <c:v>41477</c:v>
                </c:pt>
                <c:pt idx="203">
                  <c:v>41478</c:v>
                </c:pt>
                <c:pt idx="204">
                  <c:v>41479</c:v>
                </c:pt>
                <c:pt idx="205">
                  <c:v>41480</c:v>
                </c:pt>
                <c:pt idx="206">
                  <c:v>41481</c:v>
                </c:pt>
                <c:pt idx="207">
                  <c:v>41482</c:v>
                </c:pt>
                <c:pt idx="208">
                  <c:v>41483</c:v>
                </c:pt>
                <c:pt idx="209">
                  <c:v>41484</c:v>
                </c:pt>
                <c:pt idx="210">
                  <c:v>41485</c:v>
                </c:pt>
                <c:pt idx="211">
                  <c:v>41486</c:v>
                </c:pt>
                <c:pt idx="212">
                  <c:v>41487</c:v>
                </c:pt>
                <c:pt idx="213">
                  <c:v>41488</c:v>
                </c:pt>
                <c:pt idx="214">
                  <c:v>41489</c:v>
                </c:pt>
                <c:pt idx="215">
                  <c:v>41490</c:v>
                </c:pt>
                <c:pt idx="216">
                  <c:v>41491</c:v>
                </c:pt>
                <c:pt idx="217">
                  <c:v>41492</c:v>
                </c:pt>
                <c:pt idx="218">
                  <c:v>41493</c:v>
                </c:pt>
                <c:pt idx="219">
                  <c:v>41494</c:v>
                </c:pt>
                <c:pt idx="220">
                  <c:v>41495</c:v>
                </c:pt>
                <c:pt idx="221">
                  <c:v>41496</c:v>
                </c:pt>
                <c:pt idx="222">
                  <c:v>41497</c:v>
                </c:pt>
                <c:pt idx="223">
                  <c:v>41498</c:v>
                </c:pt>
                <c:pt idx="224">
                  <c:v>41499</c:v>
                </c:pt>
                <c:pt idx="225">
                  <c:v>41500</c:v>
                </c:pt>
                <c:pt idx="226">
                  <c:v>41501</c:v>
                </c:pt>
                <c:pt idx="227">
                  <c:v>41502</c:v>
                </c:pt>
                <c:pt idx="228">
                  <c:v>41503</c:v>
                </c:pt>
                <c:pt idx="229">
                  <c:v>41504</c:v>
                </c:pt>
                <c:pt idx="230">
                  <c:v>41505</c:v>
                </c:pt>
                <c:pt idx="231">
                  <c:v>41506</c:v>
                </c:pt>
                <c:pt idx="232">
                  <c:v>41507</c:v>
                </c:pt>
                <c:pt idx="233">
                  <c:v>41508</c:v>
                </c:pt>
                <c:pt idx="234">
                  <c:v>41509</c:v>
                </c:pt>
                <c:pt idx="235">
                  <c:v>41510</c:v>
                </c:pt>
                <c:pt idx="236">
                  <c:v>41511</c:v>
                </c:pt>
                <c:pt idx="237">
                  <c:v>41512</c:v>
                </c:pt>
                <c:pt idx="238">
                  <c:v>41513</c:v>
                </c:pt>
                <c:pt idx="239">
                  <c:v>41514</c:v>
                </c:pt>
                <c:pt idx="240">
                  <c:v>41515</c:v>
                </c:pt>
                <c:pt idx="241">
                  <c:v>41516</c:v>
                </c:pt>
                <c:pt idx="242">
                  <c:v>41517</c:v>
                </c:pt>
                <c:pt idx="243">
                  <c:v>41518</c:v>
                </c:pt>
                <c:pt idx="244">
                  <c:v>41519</c:v>
                </c:pt>
                <c:pt idx="245">
                  <c:v>41520</c:v>
                </c:pt>
                <c:pt idx="246">
                  <c:v>41521</c:v>
                </c:pt>
                <c:pt idx="247">
                  <c:v>41522</c:v>
                </c:pt>
                <c:pt idx="248">
                  <c:v>41523</c:v>
                </c:pt>
                <c:pt idx="249">
                  <c:v>41524</c:v>
                </c:pt>
                <c:pt idx="250">
                  <c:v>41525</c:v>
                </c:pt>
                <c:pt idx="251">
                  <c:v>41526</c:v>
                </c:pt>
                <c:pt idx="252">
                  <c:v>41527</c:v>
                </c:pt>
                <c:pt idx="253">
                  <c:v>41528</c:v>
                </c:pt>
                <c:pt idx="254">
                  <c:v>41529</c:v>
                </c:pt>
                <c:pt idx="255">
                  <c:v>41530</c:v>
                </c:pt>
                <c:pt idx="256">
                  <c:v>41531</c:v>
                </c:pt>
                <c:pt idx="257">
                  <c:v>41532</c:v>
                </c:pt>
                <c:pt idx="258">
                  <c:v>41533</c:v>
                </c:pt>
                <c:pt idx="259">
                  <c:v>41534</c:v>
                </c:pt>
                <c:pt idx="260">
                  <c:v>41535</c:v>
                </c:pt>
                <c:pt idx="261">
                  <c:v>41536</c:v>
                </c:pt>
                <c:pt idx="262">
                  <c:v>41537</c:v>
                </c:pt>
                <c:pt idx="263">
                  <c:v>41538</c:v>
                </c:pt>
                <c:pt idx="264">
                  <c:v>41539</c:v>
                </c:pt>
                <c:pt idx="265">
                  <c:v>41540</c:v>
                </c:pt>
                <c:pt idx="266">
                  <c:v>41541</c:v>
                </c:pt>
                <c:pt idx="267">
                  <c:v>41542</c:v>
                </c:pt>
                <c:pt idx="268">
                  <c:v>41543</c:v>
                </c:pt>
                <c:pt idx="269">
                  <c:v>41544</c:v>
                </c:pt>
                <c:pt idx="270">
                  <c:v>41545</c:v>
                </c:pt>
                <c:pt idx="271">
                  <c:v>41546</c:v>
                </c:pt>
                <c:pt idx="272">
                  <c:v>41547</c:v>
                </c:pt>
                <c:pt idx="273">
                  <c:v>41548</c:v>
                </c:pt>
                <c:pt idx="274">
                  <c:v>41549</c:v>
                </c:pt>
                <c:pt idx="275">
                  <c:v>41550</c:v>
                </c:pt>
                <c:pt idx="276">
                  <c:v>41551</c:v>
                </c:pt>
                <c:pt idx="277">
                  <c:v>41552</c:v>
                </c:pt>
                <c:pt idx="278">
                  <c:v>41553</c:v>
                </c:pt>
                <c:pt idx="279">
                  <c:v>41554</c:v>
                </c:pt>
                <c:pt idx="280">
                  <c:v>41555</c:v>
                </c:pt>
                <c:pt idx="281">
                  <c:v>41556</c:v>
                </c:pt>
                <c:pt idx="282">
                  <c:v>41557</c:v>
                </c:pt>
                <c:pt idx="283">
                  <c:v>41558</c:v>
                </c:pt>
                <c:pt idx="284">
                  <c:v>41559</c:v>
                </c:pt>
                <c:pt idx="285">
                  <c:v>41560</c:v>
                </c:pt>
                <c:pt idx="286">
                  <c:v>41561</c:v>
                </c:pt>
                <c:pt idx="287">
                  <c:v>41562</c:v>
                </c:pt>
                <c:pt idx="288">
                  <c:v>41563</c:v>
                </c:pt>
                <c:pt idx="289">
                  <c:v>41564</c:v>
                </c:pt>
                <c:pt idx="290">
                  <c:v>41565</c:v>
                </c:pt>
                <c:pt idx="291">
                  <c:v>41566</c:v>
                </c:pt>
                <c:pt idx="292">
                  <c:v>41567</c:v>
                </c:pt>
                <c:pt idx="293">
                  <c:v>41568</c:v>
                </c:pt>
                <c:pt idx="294">
                  <c:v>41569</c:v>
                </c:pt>
                <c:pt idx="295">
                  <c:v>41570</c:v>
                </c:pt>
                <c:pt idx="296">
                  <c:v>41571</c:v>
                </c:pt>
                <c:pt idx="297">
                  <c:v>41572</c:v>
                </c:pt>
                <c:pt idx="298">
                  <c:v>41573</c:v>
                </c:pt>
                <c:pt idx="299">
                  <c:v>41574</c:v>
                </c:pt>
                <c:pt idx="300">
                  <c:v>41575</c:v>
                </c:pt>
                <c:pt idx="301">
                  <c:v>41576</c:v>
                </c:pt>
                <c:pt idx="302">
                  <c:v>41577</c:v>
                </c:pt>
                <c:pt idx="303">
                  <c:v>41578</c:v>
                </c:pt>
                <c:pt idx="304">
                  <c:v>41579</c:v>
                </c:pt>
                <c:pt idx="305">
                  <c:v>41580</c:v>
                </c:pt>
                <c:pt idx="306">
                  <c:v>41581</c:v>
                </c:pt>
                <c:pt idx="307">
                  <c:v>41582</c:v>
                </c:pt>
                <c:pt idx="308">
                  <c:v>41583</c:v>
                </c:pt>
                <c:pt idx="309">
                  <c:v>41584</c:v>
                </c:pt>
                <c:pt idx="310">
                  <c:v>41585</c:v>
                </c:pt>
                <c:pt idx="311">
                  <c:v>41586</c:v>
                </c:pt>
                <c:pt idx="312">
                  <c:v>41587</c:v>
                </c:pt>
                <c:pt idx="313">
                  <c:v>41588</c:v>
                </c:pt>
                <c:pt idx="314">
                  <c:v>41589</c:v>
                </c:pt>
                <c:pt idx="315">
                  <c:v>41590</c:v>
                </c:pt>
                <c:pt idx="316">
                  <c:v>41591</c:v>
                </c:pt>
                <c:pt idx="317">
                  <c:v>41592</c:v>
                </c:pt>
                <c:pt idx="318">
                  <c:v>41593</c:v>
                </c:pt>
                <c:pt idx="319">
                  <c:v>41594</c:v>
                </c:pt>
                <c:pt idx="320">
                  <c:v>41595</c:v>
                </c:pt>
                <c:pt idx="321">
                  <c:v>41596</c:v>
                </c:pt>
                <c:pt idx="322">
                  <c:v>41597</c:v>
                </c:pt>
                <c:pt idx="323">
                  <c:v>41598</c:v>
                </c:pt>
                <c:pt idx="324">
                  <c:v>41599</c:v>
                </c:pt>
                <c:pt idx="325">
                  <c:v>41600</c:v>
                </c:pt>
                <c:pt idx="326">
                  <c:v>41601</c:v>
                </c:pt>
                <c:pt idx="327">
                  <c:v>41602</c:v>
                </c:pt>
                <c:pt idx="328">
                  <c:v>41603</c:v>
                </c:pt>
                <c:pt idx="329">
                  <c:v>41604</c:v>
                </c:pt>
                <c:pt idx="330">
                  <c:v>41605</c:v>
                </c:pt>
                <c:pt idx="331">
                  <c:v>41606</c:v>
                </c:pt>
                <c:pt idx="332">
                  <c:v>41607</c:v>
                </c:pt>
                <c:pt idx="333">
                  <c:v>41608</c:v>
                </c:pt>
                <c:pt idx="334">
                  <c:v>41609</c:v>
                </c:pt>
                <c:pt idx="335">
                  <c:v>41610</c:v>
                </c:pt>
                <c:pt idx="336">
                  <c:v>41611</c:v>
                </c:pt>
                <c:pt idx="337">
                  <c:v>41612</c:v>
                </c:pt>
                <c:pt idx="338">
                  <c:v>41613</c:v>
                </c:pt>
                <c:pt idx="339">
                  <c:v>41614</c:v>
                </c:pt>
                <c:pt idx="340">
                  <c:v>41615</c:v>
                </c:pt>
                <c:pt idx="341">
                  <c:v>41616</c:v>
                </c:pt>
                <c:pt idx="342">
                  <c:v>41617</c:v>
                </c:pt>
                <c:pt idx="343">
                  <c:v>41618</c:v>
                </c:pt>
                <c:pt idx="344">
                  <c:v>41619</c:v>
                </c:pt>
                <c:pt idx="345">
                  <c:v>41620</c:v>
                </c:pt>
                <c:pt idx="346">
                  <c:v>41621</c:v>
                </c:pt>
                <c:pt idx="347">
                  <c:v>41622</c:v>
                </c:pt>
                <c:pt idx="348">
                  <c:v>41623</c:v>
                </c:pt>
                <c:pt idx="349">
                  <c:v>41624</c:v>
                </c:pt>
                <c:pt idx="350">
                  <c:v>41625</c:v>
                </c:pt>
                <c:pt idx="351">
                  <c:v>41626</c:v>
                </c:pt>
                <c:pt idx="352">
                  <c:v>41627</c:v>
                </c:pt>
                <c:pt idx="353">
                  <c:v>41628</c:v>
                </c:pt>
                <c:pt idx="354">
                  <c:v>41629</c:v>
                </c:pt>
                <c:pt idx="355">
                  <c:v>41630</c:v>
                </c:pt>
                <c:pt idx="356">
                  <c:v>41631</c:v>
                </c:pt>
                <c:pt idx="357">
                  <c:v>41632</c:v>
                </c:pt>
                <c:pt idx="358">
                  <c:v>41633</c:v>
                </c:pt>
                <c:pt idx="359">
                  <c:v>41634</c:v>
                </c:pt>
                <c:pt idx="360">
                  <c:v>41635</c:v>
                </c:pt>
                <c:pt idx="361">
                  <c:v>41636</c:v>
                </c:pt>
                <c:pt idx="362">
                  <c:v>41637</c:v>
                </c:pt>
                <c:pt idx="363">
                  <c:v>41638</c:v>
                </c:pt>
                <c:pt idx="364">
                  <c:v>41639</c:v>
                </c:pt>
              </c:numCache>
            </c:num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10</c:v>
                </c:pt>
                <c:pt idx="269">
                  <c:v>0</c:v>
                </c:pt>
                <c:pt idx="270">
                  <c:v>2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1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2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22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69-4662-9481-E8F34E9847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orangemaroc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41275</c:v>
                </c:pt>
                <c:pt idx="1">
                  <c:v>41276</c:v>
                </c:pt>
                <c:pt idx="2">
                  <c:v>41277</c:v>
                </c:pt>
                <c:pt idx="3">
                  <c:v>41278</c:v>
                </c:pt>
                <c:pt idx="4">
                  <c:v>41279</c:v>
                </c:pt>
                <c:pt idx="5">
                  <c:v>41280</c:v>
                </c:pt>
                <c:pt idx="6">
                  <c:v>41281</c:v>
                </c:pt>
                <c:pt idx="7">
                  <c:v>41282</c:v>
                </c:pt>
                <c:pt idx="8">
                  <c:v>41283</c:v>
                </c:pt>
                <c:pt idx="9">
                  <c:v>41284</c:v>
                </c:pt>
                <c:pt idx="10">
                  <c:v>41285</c:v>
                </c:pt>
                <c:pt idx="11">
                  <c:v>41286</c:v>
                </c:pt>
                <c:pt idx="12">
                  <c:v>41287</c:v>
                </c:pt>
                <c:pt idx="13">
                  <c:v>41288</c:v>
                </c:pt>
                <c:pt idx="14">
                  <c:v>41289</c:v>
                </c:pt>
                <c:pt idx="15">
                  <c:v>41290</c:v>
                </c:pt>
                <c:pt idx="16">
                  <c:v>41291</c:v>
                </c:pt>
                <c:pt idx="17">
                  <c:v>41292</c:v>
                </c:pt>
                <c:pt idx="18">
                  <c:v>41293</c:v>
                </c:pt>
                <c:pt idx="19">
                  <c:v>41294</c:v>
                </c:pt>
                <c:pt idx="20">
                  <c:v>41295</c:v>
                </c:pt>
                <c:pt idx="21">
                  <c:v>41296</c:v>
                </c:pt>
                <c:pt idx="22">
                  <c:v>41297</c:v>
                </c:pt>
                <c:pt idx="23">
                  <c:v>41298</c:v>
                </c:pt>
                <c:pt idx="24">
                  <c:v>41299</c:v>
                </c:pt>
                <c:pt idx="25">
                  <c:v>41300</c:v>
                </c:pt>
                <c:pt idx="26">
                  <c:v>41301</c:v>
                </c:pt>
                <c:pt idx="27">
                  <c:v>41302</c:v>
                </c:pt>
                <c:pt idx="28">
                  <c:v>41303</c:v>
                </c:pt>
                <c:pt idx="29">
                  <c:v>41304</c:v>
                </c:pt>
                <c:pt idx="30">
                  <c:v>41305</c:v>
                </c:pt>
                <c:pt idx="31">
                  <c:v>41306</c:v>
                </c:pt>
                <c:pt idx="32">
                  <c:v>41307</c:v>
                </c:pt>
                <c:pt idx="33">
                  <c:v>41308</c:v>
                </c:pt>
                <c:pt idx="34">
                  <c:v>41309</c:v>
                </c:pt>
                <c:pt idx="35">
                  <c:v>41310</c:v>
                </c:pt>
                <c:pt idx="36">
                  <c:v>41311</c:v>
                </c:pt>
                <c:pt idx="37">
                  <c:v>41312</c:v>
                </c:pt>
                <c:pt idx="38">
                  <c:v>41313</c:v>
                </c:pt>
                <c:pt idx="39">
                  <c:v>41314</c:v>
                </c:pt>
                <c:pt idx="40">
                  <c:v>41315</c:v>
                </c:pt>
                <c:pt idx="41">
                  <c:v>41316</c:v>
                </c:pt>
                <c:pt idx="42">
                  <c:v>41317</c:v>
                </c:pt>
                <c:pt idx="43">
                  <c:v>41318</c:v>
                </c:pt>
                <c:pt idx="44">
                  <c:v>41319</c:v>
                </c:pt>
                <c:pt idx="45">
                  <c:v>41320</c:v>
                </c:pt>
                <c:pt idx="46">
                  <c:v>41321</c:v>
                </c:pt>
                <c:pt idx="47">
                  <c:v>41322</c:v>
                </c:pt>
                <c:pt idx="48">
                  <c:v>41323</c:v>
                </c:pt>
                <c:pt idx="49">
                  <c:v>41324</c:v>
                </c:pt>
                <c:pt idx="50">
                  <c:v>41325</c:v>
                </c:pt>
                <c:pt idx="51">
                  <c:v>41326</c:v>
                </c:pt>
                <c:pt idx="52">
                  <c:v>41327</c:v>
                </c:pt>
                <c:pt idx="53">
                  <c:v>41328</c:v>
                </c:pt>
                <c:pt idx="54">
                  <c:v>41329</c:v>
                </c:pt>
                <c:pt idx="55">
                  <c:v>41330</c:v>
                </c:pt>
                <c:pt idx="56">
                  <c:v>41331</c:v>
                </c:pt>
                <c:pt idx="57">
                  <c:v>41332</c:v>
                </c:pt>
                <c:pt idx="58">
                  <c:v>41333</c:v>
                </c:pt>
                <c:pt idx="59">
                  <c:v>41334</c:v>
                </c:pt>
                <c:pt idx="60">
                  <c:v>41335</c:v>
                </c:pt>
                <c:pt idx="61">
                  <c:v>41336</c:v>
                </c:pt>
                <c:pt idx="62">
                  <c:v>41337</c:v>
                </c:pt>
                <c:pt idx="63">
                  <c:v>41338</c:v>
                </c:pt>
                <c:pt idx="64">
                  <c:v>41339</c:v>
                </c:pt>
                <c:pt idx="65">
                  <c:v>41340</c:v>
                </c:pt>
                <c:pt idx="66">
                  <c:v>41341</c:v>
                </c:pt>
                <c:pt idx="67">
                  <c:v>41342</c:v>
                </c:pt>
                <c:pt idx="68">
                  <c:v>41343</c:v>
                </c:pt>
                <c:pt idx="69">
                  <c:v>41344</c:v>
                </c:pt>
                <c:pt idx="70">
                  <c:v>41345</c:v>
                </c:pt>
                <c:pt idx="71">
                  <c:v>41346</c:v>
                </c:pt>
                <c:pt idx="72">
                  <c:v>41347</c:v>
                </c:pt>
                <c:pt idx="73">
                  <c:v>41348</c:v>
                </c:pt>
                <c:pt idx="74">
                  <c:v>41349</c:v>
                </c:pt>
                <c:pt idx="75">
                  <c:v>41350</c:v>
                </c:pt>
                <c:pt idx="76">
                  <c:v>41351</c:v>
                </c:pt>
                <c:pt idx="77">
                  <c:v>41352</c:v>
                </c:pt>
                <c:pt idx="78">
                  <c:v>41353</c:v>
                </c:pt>
                <c:pt idx="79">
                  <c:v>41354</c:v>
                </c:pt>
                <c:pt idx="80">
                  <c:v>41355</c:v>
                </c:pt>
                <c:pt idx="81">
                  <c:v>41356</c:v>
                </c:pt>
                <c:pt idx="82">
                  <c:v>41357</c:v>
                </c:pt>
                <c:pt idx="83">
                  <c:v>41358</c:v>
                </c:pt>
                <c:pt idx="84">
                  <c:v>41359</c:v>
                </c:pt>
                <c:pt idx="85">
                  <c:v>41360</c:v>
                </c:pt>
                <c:pt idx="86">
                  <c:v>41361</c:v>
                </c:pt>
                <c:pt idx="87">
                  <c:v>41362</c:v>
                </c:pt>
                <c:pt idx="88">
                  <c:v>41363</c:v>
                </c:pt>
                <c:pt idx="89">
                  <c:v>41364</c:v>
                </c:pt>
                <c:pt idx="90">
                  <c:v>41365</c:v>
                </c:pt>
                <c:pt idx="91">
                  <c:v>41366</c:v>
                </c:pt>
                <c:pt idx="92">
                  <c:v>41367</c:v>
                </c:pt>
                <c:pt idx="93">
                  <c:v>41368</c:v>
                </c:pt>
                <c:pt idx="94">
                  <c:v>41369</c:v>
                </c:pt>
                <c:pt idx="95">
                  <c:v>41370</c:v>
                </c:pt>
                <c:pt idx="96">
                  <c:v>41371</c:v>
                </c:pt>
                <c:pt idx="97">
                  <c:v>41372</c:v>
                </c:pt>
                <c:pt idx="98">
                  <c:v>41373</c:v>
                </c:pt>
                <c:pt idx="99">
                  <c:v>41374</c:v>
                </c:pt>
                <c:pt idx="100">
                  <c:v>41375</c:v>
                </c:pt>
                <c:pt idx="101">
                  <c:v>41376</c:v>
                </c:pt>
                <c:pt idx="102">
                  <c:v>41377</c:v>
                </c:pt>
                <c:pt idx="103">
                  <c:v>41378</c:v>
                </c:pt>
                <c:pt idx="104">
                  <c:v>41379</c:v>
                </c:pt>
                <c:pt idx="105">
                  <c:v>41380</c:v>
                </c:pt>
                <c:pt idx="106">
                  <c:v>41381</c:v>
                </c:pt>
                <c:pt idx="107">
                  <c:v>41382</c:v>
                </c:pt>
                <c:pt idx="108">
                  <c:v>41383</c:v>
                </c:pt>
                <c:pt idx="109">
                  <c:v>41384</c:v>
                </c:pt>
                <c:pt idx="110">
                  <c:v>41385</c:v>
                </c:pt>
                <c:pt idx="111">
                  <c:v>41386</c:v>
                </c:pt>
                <c:pt idx="112">
                  <c:v>41387</c:v>
                </c:pt>
                <c:pt idx="113">
                  <c:v>41388</c:v>
                </c:pt>
                <c:pt idx="114">
                  <c:v>41389</c:v>
                </c:pt>
                <c:pt idx="115">
                  <c:v>41390</c:v>
                </c:pt>
                <c:pt idx="116">
                  <c:v>41391</c:v>
                </c:pt>
                <c:pt idx="117">
                  <c:v>41392</c:v>
                </c:pt>
                <c:pt idx="118">
                  <c:v>41393</c:v>
                </c:pt>
                <c:pt idx="119">
                  <c:v>41394</c:v>
                </c:pt>
                <c:pt idx="120">
                  <c:v>41395</c:v>
                </c:pt>
                <c:pt idx="121">
                  <c:v>41396</c:v>
                </c:pt>
                <c:pt idx="122">
                  <c:v>41397</c:v>
                </c:pt>
                <c:pt idx="123">
                  <c:v>41398</c:v>
                </c:pt>
                <c:pt idx="124">
                  <c:v>41399</c:v>
                </c:pt>
                <c:pt idx="125">
                  <c:v>41400</c:v>
                </c:pt>
                <c:pt idx="126">
                  <c:v>41401</c:v>
                </c:pt>
                <c:pt idx="127">
                  <c:v>41402</c:v>
                </c:pt>
                <c:pt idx="128">
                  <c:v>41403</c:v>
                </c:pt>
                <c:pt idx="129">
                  <c:v>41404</c:v>
                </c:pt>
                <c:pt idx="130">
                  <c:v>41405</c:v>
                </c:pt>
                <c:pt idx="131">
                  <c:v>41406</c:v>
                </c:pt>
                <c:pt idx="132">
                  <c:v>41407</c:v>
                </c:pt>
                <c:pt idx="133">
                  <c:v>41408</c:v>
                </c:pt>
                <c:pt idx="134">
                  <c:v>41409</c:v>
                </c:pt>
                <c:pt idx="135">
                  <c:v>41410</c:v>
                </c:pt>
                <c:pt idx="136">
                  <c:v>41411</c:v>
                </c:pt>
                <c:pt idx="137">
                  <c:v>41412</c:v>
                </c:pt>
                <c:pt idx="138">
                  <c:v>41413</c:v>
                </c:pt>
                <c:pt idx="139">
                  <c:v>41414</c:v>
                </c:pt>
                <c:pt idx="140">
                  <c:v>41415</c:v>
                </c:pt>
                <c:pt idx="141">
                  <c:v>41416</c:v>
                </c:pt>
                <c:pt idx="142">
                  <c:v>41417</c:v>
                </c:pt>
                <c:pt idx="143">
                  <c:v>41418</c:v>
                </c:pt>
                <c:pt idx="144">
                  <c:v>41419</c:v>
                </c:pt>
                <c:pt idx="145">
                  <c:v>41420</c:v>
                </c:pt>
                <c:pt idx="146">
                  <c:v>41421</c:v>
                </c:pt>
                <c:pt idx="147">
                  <c:v>41422</c:v>
                </c:pt>
                <c:pt idx="148">
                  <c:v>41423</c:v>
                </c:pt>
                <c:pt idx="149">
                  <c:v>41424</c:v>
                </c:pt>
                <c:pt idx="150">
                  <c:v>41425</c:v>
                </c:pt>
                <c:pt idx="151">
                  <c:v>41426</c:v>
                </c:pt>
                <c:pt idx="152">
                  <c:v>41427</c:v>
                </c:pt>
                <c:pt idx="153">
                  <c:v>41428</c:v>
                </c:pt>
                <c:pt idx="154">
                  <c:v>41429</c:v>
                </c:pt>
                <c:pt idx="155">
                  <c:v>41430</c:v>
                </c:pt>
                <c:pt idx="156">
                  <c:v>41431</c:v>
                </c:pt>
                <c:pt idx="157">
                  <c:v>41432</c:v>
                </c:pt>
                <c:pt idx="158">
                  <c:v>41433</c:v>
                </c:pt>
                <c:pt idx="159">
                  <c:v>41434</c:v>
                </c:pt>
                <c:pt idx="160">
                  <c:v>41435</c:v>
                </c:pt>
                <c:pt idx="161">
                  <c:v>41436</c:v>
                </c:pt>
                <c:pt idx="162">
                  <c:v>41437</c:v>
                </c:pt>
                <c:pt idx="163">
                  <c:v>41438</c:v>
                </c:pt>
                <c:pt idx="164">
                  <c:v>41439</c:v>
                </c:pt>
                <c:pt idx="165">
                  <c:v>41440</c:v>
                </c:pt>
                <c:pt idx="166">
                  <c:v>41441</c:v>
                </c:pt>
                <c:pt idx="167">
                  <c:v>41442</c:v>
                </c:pt>
                <c:pt idx="168">
                  <c:v>41443</c:v>
                </c:pt>
                <c:pt idx="169">
                  <c:v>41444</c:v>
                </c:pt>
                <c:pt idx="170">
                  <c:v>41445</c:v>
                </c:pt>
                <c:pt idx="171">
                  <c:v>41446</c:v>
                </c:pt>
                <c:pt idx="172">
                  <c:v>41447</c:v>
                </c:pt>
                <c:pt idx="173">
                  <c:v>41448</c:v>
                </c:pt>
                <c:pt idx="174">
                  <c:v>41449</c:v>
                </c:pt>
                <c:pt idx="175">
                  <c:v>41450</c:v>
                </c:pt>
                <c:pt idx="176">
                  <c:v>41451</c:v>
                </c:pt>
                <c:pt idx="177">
                  <c:v>41452</c:v>
                </c:pt>
                <c:pt idx="178">
                  <c:v>41453</c:v>
                </c:pt>
                <c:pt idx="179">
                  <c:v>41454</c:v>
                </c:pt>
                <c:pt idx="180">
                  <c:v>41455</c:v>
                </c:pt>
                <c:pt idx="181">
                  <c:v>41456</c:v>
                </c:pt>
                <c:pt idx="182">
                  <c:v>41457</c:v>
                </c:pt>
                <c:pt idx="183">
                  <c:v>41458</c:v>
                </c:pt>
                <c:pt idx="184">
                  <c:v>41459</c:v>
                </c:pt>
                <c:pt idx="185">
                  <c:v>41460</c:v>
                </c:pt>
                <c:pt idx="186">
                  <c:v>41461</c:v>
                </c:pt>
                <c:pt idx="187">
                  <c:v>41462</c:v>
                </c:pt>
                <c:pt idx="188">
                  <c:v>41463</c:v>
                </c:pt>
                <c:pt idx="189">
                  <c:v>41464</c:v>
                </c:pt>
                <c:pt idx="190">
                  <c:v>41465</c:v>
                </c:pt>
                <c:pt idx="191">
                  <c:v>41466</c:v>
                </c:pt>
                <c:pt idx="192">
                  <c:v>41467</c:v>
                </c:pt>
                <c:pt idx="193">
                  <c:v>41468</c:v>
                </c:pt>
                <c:pt idx="194">
                  <c:v>41469</c:v>
                </c:pt>
                <c:pt idx="195">
                  <c:v>41470</c:v>
                </c:pt>
                <c:pt idx="196">
                  <c:v>41471</c:v>
                </c:pt>
                <c:pt idx="197">
                  <c:v>41472</c:v>
                </c:pt>
                <c:pt idx="198">
                  <c:v>41473</c:v>
                </c:pt>
                <c:pt idx="199">
                  <c:v>41474</c:v>
                </c:pt>
                <c:pt idx="200">
                  <c:v>41475</c:v>
                </c:pt>
                <c:pt idx="201">
                  <c:v>41476</c:v>
                </c:pt>
                <c:pt idx="202">
                  <c:v>41477</c:v>
                </c:pt>
                <c:pt idx="203">
                  <c:v>41478</c:v>
                </c:pt>
                <c:pt idx="204">
                  <c:v>41479</c:v>
                </c:pt>
                <c:pt idx="205">
                  <c:v>41480</c:v>
                </c:pt>
                <c:pt idx="206">
                  <c:v>41481</c:v>
                </c:pt>
                <c:pt idx="207">
                  <c:v>41482</c:v>
                </c:pt>
                <c:pt idx="208">
                  <c:v>41483</c:v>
                </c:pt>
                <c:pt idx="209">
                  <c:v>41484</c:v>
                </c:pt>
                <c:pt idx="210">
                  <c:v>41485</c:v>
                </c:pt>
                <c:pt idx="211">
                  <c:v>41486</c:v>
                </c:pt>
                <c:pt idx="212">
                  <c:v>41487</c:v>
                </c:pt>
                <c:pt idx="213">
                  <c:v>41488</c:v>
                </c:pt>
                <c:pt idx="214">
                  <c:v>41489</c:v>
                </c:pt>
                <c:pt idx="215">
                  <c:v>41490</c:v>
                </c:pt>
                <c:pt idx="216">
                  <c:v>41491</c:v>
                </c:pt>
                <c:pt idx="217">
                  <c:v>41492</c:v>
                </c:pt>
                <c:pt idx="218">
                  <c:v>41493</c:v>
                </c:pt>
                <c:pt idx="219">
                  <c:v>41494</c:v>
                </c:pt>
                <c:pt idx="220">
                  <c:v>41495</c:v>
                </c:pt>
                <c:pt idx="221">
                  <c:v>41496</c:v>
                </c:pt>
                <c:pt idx="222">
                  <c:v>41497</c:v>
                </c:pt>
                <c:pt idx="223">
                  <c:v>41498</c:v>
                </c:pt>
                <c:pt idx="224">
                  <c:v>41499</c:v>
                </c:pt>
                <c:pt idx="225">
                  <c:v>41500</c:v>
                </c:pt>
                <c:pt idx="226">
                  <c:v>41501</c:v>
                </c:pt>
                <c:pt idx="227">
                  <c:v>41502</c:v>
                </c:pt>
                <c:pt idx="228">
                  <c:v>41503</c:v>
                </c:pt>
                <c:pt idx="229">
                  <c:v>41504</c:v>
                </c:pt>
                <c:pt idx="230">
                  <c:v>41505</c:v>
                </c:pt>
                <c:pt idx="231">
                  <c:v>41506</c:v>
                </c:pt>
                <c:pt idx="232">
                  <c:v>41507</c:v>
                </c:pt>
                <c:pt idx="233">
                  <c:v>41508</c:v>
                </c:pt>
                <c:pt idx="234">
                  <c:v>41509</c:v>
                </c:pt>
                <c:pt idx="235">
                  <c:v>41510</c:v>
                </c:pt>
                <c:pt idx="236">
                  <c:v>41511</c:v>
                </c:pt>
                <c:pt idx="237">
                  <c:v>41512</c:v>
                </c:pt>
                <c:pt idx="238">
                  <c:v>41513</c:v>
                </c:pt>
                <c:pt idx="239">
                  <c:v>41514</c:v>
                </c:pt>
                <c:pt idx="240">
                  <c:v>41515</c:v>
                </c:pt>
                <c:pt idx="241">
                  <c:v>41516</c:v>
                </c:pt>
                <c:pt idx="242">
                  <c:v>41517</c:v>
                </c:pt>
                <c:pt idx="243">
                  <c:v>41518</c:v>
                </c:pt>
                <c:pt idx="244">
                  <c:v>41519</c:v>
                </c:pt>
                <c:pt idx="245">
                  <c:v>41520</c:v>
                </c:pt>
                <c:pt idx="246">
                  <c:v>41521</c:v>
                </c:pt>
                <c:pt idx="247">
                  <c:v>41522</c:v>
                </c:pt>
                <c:pt idx="248">
                  <c:v>41523</c:v>
                </c:pt>
                <c:pt idx="249">
                  <c:v>41524</c:v>
                </c:pt>
                <c:pt idx="250">
                  <c:v>41525</c:v>
                </c:pt>
                <c:pt idx="251">
                  <c:v>41526</c:v>
                </c:pt>
                <c:pt idx="252">
                  <c:v>41527</c:v>
                </c:pt>
                <c:pt idx="253">
                  <c:v>41528</c:v>
                </c:pt>
                <c:pt idx="254">
                  <c:v>41529</c:v>
                </c:pt>
                <c:pt idx="255">
                  <c:v>41530</c:v>
                </c:pt>
                <c:pt idx="256">
                  <c:v>41531</c:v>
                </c:pt>
                <c:pt idx="257">
                  <c:v>41532</c:v>
                </c:pt>
                <c:pt idx="258">
                  <c:v>41533</c:v>
                </c:pt>
                <c:pt idx="259">
                  <c:v>41534</c:v>
                </c:pt>
                <c:pt idx="260">
                  <c:v>41535</c:v>
                </c:pt>
                <c:pt idx="261">
                  <c:v>41536</c:v>
                </c:pt>
                <c:pt idx="262">
                  <c:v>41537</c:v>
                </c:pt>
                <c:pt idx="263">
                  <c:v>41538</c:v>
                </c:pt>
                <c:pt idx="264">
                  <c:v>41539</c:v>
                </c:pt>
                <c:pt idx="265">
                  <c:v>41540</c:v>
                </c:pt>
                <c:pt idx="266">
                  <c:v>41541</c:v>
                </c:pt>
                <c:pt idx="267">
                  <c:v>41542</c:v>
                </c:pt>
                <c:pt idx="268">
                  <c:v>41543</c:v>
                </c:pt>
                <c:pt idx="269">
                  <c:v>41544</c:v>
                </c:pt>
                <c:pt idx="270">
                  <c:v>41545</c:v>
                </c:pt>
                <c:pt idx="271">
                  <c:v>41546</c:v>
                </c:pt>
                <c:pt idx="272">
                  <c:v>41547</c:v>
                </c:pt>
                <c:pt idx="273">
                  <c:v>41548</c:v>
                </c:pt>
                <c:pt idx="274">
                  <c:v>41549</c:v>
                </c:pt>
                <c:pt idx="275">
                  <c:v>41550</c:v>
                </c:pt>
                <c:pt idx="276">
                  <c:v>41551</c:v>
                </c:pt>
                <c:pt idx="277">
                  <c:v>41552</c:v>
                </c:pt>
                <c:pt idx="278">
                  <c:v>41553</c:v>
                </c:pt>
                <c:pt idx="279">
                  <c:v>41554</c:v>
                </c:pt>
                <c:pt idx="280">
                  <c:v>41555</c:v>
                </c:pt>
                <c:pt idx="281">
                  <c:v>41556</c:v>
                </c:pt>
                <c:pt idx="282">
                  <c:v>41557</c:v>
                </c:pt>
                <c:pt idx="283">
                  <c:v>41558</c:v>
                </c:pt>
                <c:pt idx="284">
                  <c:v>41559</c:v>
                </c:pt>
                <c:pt idx="285">
                  <c:v>41560</c:v>
                </c:pt>
                <c:pt idx="286">
                  <c:v>41561</c:v>
                </c:pt>
                <c:pt idx="287">
                  <c:v>41562</c:v>
                </c:pt>
                <c:pt idx="288">
                  <c:v>41563</c:v>
                </c:pt>
                <c:pt idx="289">
                  <c:v>41564</c:v>
                </c:pt>
                <c:pt idx="290">
                  <c:v>41565</c:v>
                </c:pt>
                <c:pt idx="291">
                  <c:v>41566</c:v>
                </c:pt>
                <c:pt idx="292">
                  <c:v>41567</c:v>
                </c:pt>
                <c:pt idx="293">
                  <c:v>41568</c:v>
                </c:pt>
                <c:pt idx="294">
                  <c:v>41569</c:v>
                </c:pt>
                <c:pt idx="295">
                  <c:v>41570</c:v>
                </c:pt>
                <c:pt idx="296">
                  <c:v>41571</c:v>
                </c:pt>
                <c:pt idx="297">
                  <c:v>41572</c:v>
                </c:pt>
                <c:pt idx="298">
                  <c:v>41573</c:v>
                </c:pt>
                <c:pt idx="299">
                  <c:v>41574</c:v>
                </c:pt>
                <c:pt idx="300">
                  <c:v>41575</c:v>
                </c:pt>
                <c:pt idx="301">
                  <c:v>41576</c:v>
                </c:pt>
                <c:pt idx="302">
                  <c:v>41577</c:v>
                </c:pt>
                <c:pt idx="303">
                  <c:v>41578</c:v>
                </c:pt>
                <c:pt idx="304">
                  <c:v>41579</c:v>
                </c:pt>
                <c:pt idx="305">
                  <c:v>41580</c:v>
                </c:pt>
                <c:pt idx="306">
                  <c:v>41581</c:v>
                </c:pt>
                <c:pt idx="307">
                  <c:v>41582</c:v>
                </c:pt>
                <c:pt idx="308">
                  <c:v>41583</c:v>
                </c:pt>
                <c:pt idx="309">
                  <c:v>41584</c:v>
                </c:pt>
                <c:pt idx="310">
                  <c:v>41585</c:v>
                </c:pt>
                <c:pt idx="311">
                  <c:v>41586</c:v>
                </c:pt>
                <c:pt idx="312">
                  <c:v>41587</c:v>
                </c:pt>
                <c:pt idx="313">
                  <c:v>41588</c:v>
                </c:pt>
                <c:pt idx="314">
                  <c:v>41589</c:v>
                </c:pt>
                <c:pt idx="315">
                  <c:v>41590</c:v>
                </c:pt>
                <c:pt idx="316">
                  <c:v>41591</c:v>
                </c:pt>
                <c:pt idx="317">
                  <c:v>41592</c:v>
                </c:pt>
                <c:pt idx="318">
                  <c:v>41593</c:v>
                </c:pt>
                <c:pt idx="319">
                  <c:v>41594</c:v>
                </c:pt>
                <c:pt idx="320">
                  <c:v>41595</c:v>
                </c:pt>
                <c:pt idx="321">
                  <c:v>41596</c:v>
                </c:pt>
                <c:pt idx="322">
                  <c:v>41597</c:v>
                </c:pt>
                <c:pt idx="323">
                  <c:v>41598</c:v>
                </c:pt>
                <c:pt idx="324">
                  <c:v>41599</c:v>
                </c:pt>
                <c:pt idx="325">
                  <c:v>41600</c:v>
                </c:pt>
                <c:pt idx="326">
                  <c:v>41601</c:v>
                </c:pt>
                <c:pt idx="327">
                  <c:v>41602</c:v>
                </c:pt>
                <c:pt idx="328">
                  <c:v>41603</c:v>
                </c:pt>
                <c:pt idx="329">
                  <c:v>41604</c:v>
                </c:pt>
                <c:pt idx="330">
                  <c:v>41605</c:v>
                </c:pt>
                <c:pt idx="331">
                  <c:v>41606</c:v>
                </c:pt>
                <c:pt idx="332">
                  <c:v>41607</c:v>
                </c:pt>
                <c:pt idx="333">
                  <c:v>41608</c:v>
                </c:pt>
                <c:pt idx="334">
                  <c:v>41609</c:v>
                </c:pt>
                <c:pt idx="335">
                  <c:v>41610</c:v>
                </c:pt>
                <c:pt idx="336">
                  <c:v>41611</c:v>
                </c:pt>
                <c:pt idx="337">
                  <c:v>41612</c:v>
                </c:pt>
                <c:pt idx="338">
                  <c:v>41613</c:v>
                </c:pt>
                <c:pt idx="339">
                  <c:v>41614</c:v>
                </c:pt>
                <c:pt idx="340">
                  <c:v>41615</c:v>
                </c:pt>
                <c:pt idx="341">
                  <c:v>41616</c:v>
                </c:pt>
                <c:pt idx="342">
                  <c:v>41617</c:v>
                </c:pt>
                <c:pt idx="343">
                  <c:v>41618</c:v>
                </c:pt>
                <c:pt idx="344">
                  <c:v>41619</c:v>
                </c:pt>
                <c:pt idx="345">
                  <c:v>41620</c:v>
                </c:pt>
                <c:pt idx="346">
                  <c:v>41621</c:v>
                </c:pt>
                <c:pt idx="347">
                  <c:v>41622</c:v>
                </c:pt>
                <c:pt idx="348">
                  <c:v>41623</c:v>
                </c:pt>
                <c:pt idx="349">
                  <c:v>41624</c:v>
                </c:pt>
                <c:pt idx="350">
                  <c:v>41625</c:v>
                </c:pt>
                <c:pt idx="351">
                  <c:v>41626</c:v>
                </c:pt>
                <c:pt idx="352">
                  <c:v>41627</c:v>
                </c:pt>
                <c:pt idx="353">
                  <c:v>41628</c:v>
                </c:pt>
                <c:pt idx="354">
                  <c:v>41629</c:v>
                </c:pt>
                <c:pt idx="355">
                  <c:v>41630</c:v>
                </c:pt>
                <c:pt idx="356">
                  <c:v>41631</c:v>
                </c:pt>
                <c:pt idx="357">
                  <c:v>41632</c:v>
                </c:pt>
                <c:pt idx="358">
                  <c:v>41633</c:v>
                </c:pt>
                <c:pt idx="359">
                  <c:v>41634</c:v>
                </c:pt>
                <c:pt idx="360">
                  <c:v>41635</c:v>
                </c:pt>
                <c:pt idx="361">
                  <c:v>41636</c:v>
                </c:pt>
                <c:pt idx="362">
                  <c:v>41637</c:v>
                </c:pt>
                <c:pt idx="363">
                  <c:v>41638</c:v>
                </c:pt>
                <c:pt idx="364">
                  <c:v>41639</c:v>
                </c:pt>
              </c:numCache>
            </c:num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69-4662-9481-E8F34E9847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196912"/>
        <c:axId val="312198880"/>
      </c:lineChart>
      <c:dateAx>
        <c:axId val="312196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98880"/>
        <c:crosses val="autoZero"/>
        <c:auto val="1"/>
        <c:lblOffset val="100"/>
        <c:baseTimeUnit val="days"/>
      </c:dateAx>
      <c:valAx>
        <c:axId val="31219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9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5AEB9-D051-44F4-896D-156D2D056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62210B-157C-4558-81C3-FFB19B5EFA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1141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7D924-45A0-41C2-84ED-9637662E82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01/01/2013 - 12/31/2013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6F19B-A3DC-4D7F-9BF1-BAB7DBEA3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7237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All Pages</dc:title>
  <dc:creator>Frederik Peiniger</dc:creator>
  <cp:lastModifiedBy>Frederik Peiniger</cp:lastModifiedBy>
  <cp:revision>1</cp:revision>
  <dcterms:created xsi:type="dcterms:W3CDTF">2021-06-15T09:08:07Z</dcterms:created>
  <dcterms:modified xsi:type="dcterms:W3CDTF">2021-06-15T09:08:14Z</dcterms:modified>
</cp:coreProperties>
</file>