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FE6FC-923D-46C8-ADAF-80180F870678}"/>
              </a:ext>
            </a:extLst>
          </p:cNvPr>
          <p:cNvSpPr>
            <a:spLocks noGrp="1"/>
          </p:cNvSpPr>
          <p:nvPr>
            <p:ph type="title"/>
          </p:nvPr>
        </p:nvSpPr>
        <p:spPr/>
        <p:txBody>
          <a:bodyPr/>
          <a:lstStyle/>
          <a:p>
            <a:r>
              <a:rPr lang="en-US"/>
              <a:t>Instagram Comments and Replies Table | bmwfrankfurt - 1 of 26</a:t>
            </a:r>
          </a:p>
        </p:txBody>
      </p:sp>
      <p:graphicFrame>
        <p:nvGraphicFramePr>
          <p:cNvPr id="5" name="Table Placeholder 4">
            <a:extLst>
              <a:ext uri="{FF2B5EF4-FFF2-40B4-BE49-F238E27FC236}">
                <a16:creationId xmlns:a16="http://schemas.microsoft.com/office/drawing/2014/main" id="{4851C7DB-F200-4D1E-959F-9AC58F016B8B}"/>
              </a:ext>
            </a:extLst>
          </p:cNvPr>
          <p:cNvGraphicFramePr>
            <a:graphicFrameLocks noGrp="1"/>
          </p:cNvGraphicFramePr>
          <p:nvPr>
            <p:ph type="tbl" sz="quarter" idx="13"/>
            <p:extLst>
              <p:ext uri="{D42A27DB-BD31-4B8C-83A1-F6EECF244321}">
                <p14:modId xmlns:p14="http://schemas.microsoft.com/office/powerpoint/2010/main" val="3631839624"/>
              </p:ext>
            </p:extLst>
          </p:nvPr>
        </p:nvGraphicFramePr>
        <p:xfrm>
          <a:off x="457200" y="1731963"/>
          <a:ext cx="8065008" cy="37084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29549751"/>
                    </a:ext>
                  </a:extLst>
                </a:gridCol>
                <a:gridCol w="2715768">
                  <a:extLst>
                    <a:ext uri="{9D8B030D-6E8A-4147-A177-3AD203B41FA5}">
                      <a16:colId xmlns:a16="http://schemas.microsoft.com/office/drawing/2014/main" val="1289600384"/>
                    </a:ext>
                  </a:extLst>
                </a:gridCol>
                <a:gridCol w="1316736">
                  <a:extLst>
                    <a:ext uri="{9D8B030D-6E8A-4147-A177-3AD203B41FA5}">
                      <a16:colId xmlns:a16="http://schemas.microsoft.com/office/drawing/2014/main" val="1315877211"/>
                    </a:ext>
                  </a:extLst>
                </a:gridCol>
                <a:gridCol w="1316736">
                  <a:extLst>
                    <a:ext uri="{9D8B030D-6E8A-4147-A177-3AD203B41FA5}">
                      <a16:colId xmlns:a16="http://schemas.microsoft.com/office/drawing/2014/main" val="910067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509268993"/>
                  </a:ext>
                </a:extLst>
              </a:tr>
            </a:tbl>
          </a:graphicData>
        </a:graphic>
      </p:graphicFrame>
      <p:sp>
        <p:nvSpPr>
          <p:cNvPr id="4" name="Text Placeholder 3">
            <a:extLst>
              <a:ext uri="{FF2B5EF4-FFF2-40B4-BE49-F238E27FC236}">
                <a16:creationId xmlns:a16="http://schemas.microsoft.com/office/drawing/2014/main" id="{62C7A41F-064D-45A9-BD48-650955E06E66}"/>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707247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623BB-FFD2-46A0-940A-0F8A15749782}"/>
              </a:ext>
            </a:extLst>
          </p:cNvPr>
          <p:cNvSpPr>
            <a:spLocks noGrp="1"/>
          </p:cNvSpPr>
          <p:nvPr>
            <p:ph type="title"/>
          </p:nvPr>
        </p:nvSpPr>
        <p:spPr/>
        <p:txBody>
          <a:bodyPr/>
          <a:lstStyle/>
          <a:p>
            <a:r>
              <a:rPr lang="en-US"/>
              <a:t>Instagram Comments and Replies Table | bmwfrankfurt - 2 of 26</a:t>
            </a:r>
          </a:p>
        </p:txBody>
      </p:sp>
      <p:graphicFrame>
        <p:nvGraphicFramePr>
          <p:cNvPr id="5" name="Table Placeholder 4">
            <a:extLst>
              <a:ext uri="{FF2B5EF4-FFF2-40B4-BE49-F238E27FC236}">
                <a16:creationId xmlns:a16="http://schemas.microsoft.com/office/drawing/2014/main" id="{02C33DC0-DC19-440E-95D9-2CDE83A68721}"/>
              </a:ext>
            </a:extLst>
          </p:cNvPr>
          <p:cNvGraphicFramePr>
            <a:graphicFrameLocks noGrp="1"/>
          </p:cNvGraphicFramePr>
          <p:nvPr>
            <p:ph type="tbl" sz="quarter" idx="13"/>
            <p:extLst>
              <p:ext uri="{D42A27DB-BD31-4B8C-83A1-F6EECF244321}">
                <p14:modId xmlns:p14="http://schemas.microsoft.com/office/powerpoint/2010/main" val="394487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54695546"/>
                    </a:ext>
                  </a:extLst>
                </a:gridCol>
                <a:gridCol w="2715768">
                  <a:extLst>
                    <a:ext uri="{9D8B030D-6E8A-4147-A177-3AD203B41FA5}">
                      <a16:colId xmlns:a16="http://schemas.microsoft.com/office/drawing/2014/main" val="1132595606"/>
                    </a:ext>
                  </a:extLst>
                </a:gridCol>
                <a:gridCol w="1316736">
                  <a:extLst>
                    <a:ext uri="{9D8B030D-6E8A-4147-A177-3AD203B41FA5}">
                      <a16:colId xmlns:a16="http://schemas.microsoft.com/office/drawing/2014/main" val="1927992941"/>
                    </a:ext>
                  </a:extLst>
                </a:gridCol>
                <a:gridCol w="1316736">
                  <a:extLst>
                    <a:ext uri="{9D8B030D-6E8A-4147-A177-3AD203B41FA5}">
                      <a16:colId xmlns:a16="http://schemas.microsoft.com/office/drawing/2014/main" val="4263521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11864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_imben - 2022-04-22 05:39:23</a:t>
                      </a:r>
                      <a:r>
                        <a:rPr kumimoji="0" lang="de-DE" sz="1000" b="0" i="0" u="none" strike="noStrike" kern="1200" cap="none" spc="0" normalizeH="0" baseline="0" noProof="0">
                          <a:ln>
                            <a:noFill/>
                          </a:ln>
                          <a:solidFill>
                            <a:prstClr val="black"/>
                          </a:solidFill>
                          <a:effectLst/>
                          <a:uLnTx/>
                          <a:uFillTx/>
                          <a:latin typeface="+mn-lt"/>
                          <a:ea typeface="+mn-ea"/>
                          <a:cs typeface="+mn-cs"/>
                        </a:rPr>
                        <a:t>
 fahre einen 325i E93 von 2007 &amp; würde liebend gerne auch mal in einem neueren modell sitzen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8800682"/>
                  </a:ext>
                </a:extLst>
              </a:tr>
            </a:tbl>
          </a:graphicData>
        </a:graphic>
      </p:graphicFrame>
      <p:sp>
        <p:nvSpPr>
          <p:cNvPr id="4" name="Text Placeholder 3">
            <a:extLst>
              <a:ext uri="{FF2B5EF4-FFF2-40B4-BE49-F238E27FC236}">
                <a16:creationId xmlns:a16="http://schemas.microsoft.com/office/drawing/2014/main" id="{1B4CF87E-8DCF-45CD-B08C-B51A6805A336}"/>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57630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EB10-2327-4ADE-A4B6-41C0BD0F1CCB}"/>
              </a:ext>
            </a:extLst>
          </p:cNvPr>
          <p:cNvSpPr>
            <a:spLocks noGrp="1"/>
          </p:cNvSpPr>
          <p:nvPr>
            <p:ph type="title"/>
          </p:nvPr>
        </p:nvSpPr>
        <p:spPr/>
        <p:txBody>
          <a:bodyPr/>
          <a:lstStyle/>
          <a:p>
            <a:r>
              <a:rPr lang="en-US"/>
              <a:t>Instagram Comments and Replies Table | bmwfrankfurt - 3 of 26</a:t>
            </a:r>
          </a:p>
        </p:txBody>
      </p:sp>
      <p:graphicFrame>
        <p:nvGraphicFramePr>
          <p:cNvPr id="5" name="Table Placeholder 4">
            <a:extLst>
              <a:ext uri="{FF2B5EF4-FFF2-40B4-BE49-F238E27FC236}">
                <a16:creationId xmlns:a16="http://schemas.microsoft.com/office/drawing/2014/main" id="{CC8D12FD-A83A-4BE4-AC04-F3EAC9C7C521}"/>
              </a:ext>
            </a:extLst>
          </p:cNvPr>
          <p:cNvGraphicFramePr>
            <a:graphicFrameLocks noGrp="1"/>
          </p:cNvGraphicFramePr>
          <p:nvPr>
            <p:ph type="tbl" sz="quarter" idx="13"/>
            <p:extLst>
              <p:ext uri="{D42A27DB-BD31-4B8C-83A1-F6EECF244321}">
                <p14:modId xmlns:p14="http://schemas.microsoft.com/office/powerpoint/2010/main" val="135309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73020324"/>
                    </a:ext>
                  </a:extLst>
                </a:gridCol>
                <a:gridCol w="2715768">
                  <a:extLst>
                    <a:ext uri="{9D8B030D-6E8A-4147-A177-3AD203B41FA5}">
                      <a16:colId xmlns:a16="http://schemas.microsoft.com/office/drawing/2014/main" val="121763183"/>
                    </a:ext>
                  </a:extLst>
                </a:gridCol>
                <a:gridCol w="1316736">
                  <a:extLst>
                    <a:ext uri="{9D8B030D-6E8A-4147-A177-3AD203B41FA5}">
                      <a16:colId xmlns:a16="http://schemas.microsoft.com/office/drawing/2014/main" val="3964044590"/>
                    </a:ext>
                  </a:extLst>
                </a:gridCol>
                <a:gridCol w="1316736">
                  <a:extLst>
                    <a:ext uri="{9D8B030D-6E8A-4147-A177-3AD203B41FA5}">
                      <a16:colId xmlns:a16="http://schemas.microsoft.com/office/drawing/2014/main" val="3980583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26277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klassekerl - 2022-04-22 05:23:34</a:t>
                      </a:r>
                      <a:r>
                        <a:rPr kumimoji="0" lang="en-US" sz="1000" b="0" i="0" u="none" strike="noStrike" kern="1200" cap="none" spc="0" normalizeH="0" baseline="0" noProof="0">
                          <a:ln>
                            <a:noFill/>
                          </a:ln>
                          <a:solidFill>
                            <a:prstClr val="black"/>
                          </a:solidFill>
                          <a:effectLst/>
                          <a:uLnTx/>
                          <a:uFillTx/>
                          <a:latin typeface="+mn-lt"/>
                          <a:ea typeface="+mn-ea"/>
                          <a:cs typeface="+mn-cs"/>
                        </a:rPr>
                        <a:t>
 Würde gerne mal legal driften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0332493"/>
                  </a:ext>
                </a:extLst>
              </a:tr>
            </a:tbl>
          </a:graphicData>
        </a:graphic>
      </p:graphicFrame>
      <p:sp>
        <p:nvSpPr>
          <p:cNvPr id="4" name="Text Placeholder 3">
            <a:extLst>
              <a:ext uri="{FF2B5EF4-FFF2-40B4-BE49-F238E27FC236}">
                <a16:creationId xmlns:a16="http://schemas.microsoft.com/office/drawing/2014/main" id="{A4D394FE-09A7-453E-B66B-42717212FB87}"/>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368246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BD162-C3D2-46DA-BE3C-1F2B0466903B}"/>
              </a:ext>
            </a:extLst>
          </p:cNvPr>
          <p:cNvSpPr>
            <a:spLocks noGrp="1"/>
          </p:cNvSpPr>
          <p:nvPr>
            <p:ph type="title"/>
          </p:nvPr>
        </p:nvSpPr>
        <p:spPr/>
        <p:txBody>
          <a:bodyPr/>
          <a:lstStyle/>
          <a:p>
            <a:r>
              <a:rPr lang="en-US"/>
              <a:t>Instagram Comments and Replies Table | bmwfrankfurt - 4 of 26</a:t>
            </a:r>
          </a:p>
        </p:txBody>
      </p:sp>
      <p:graphicFrame>
        <p:nvGraphicFramePr>
          <p:cNvPr id="5" name="Table Placeholder 4">
            <a:extLst>
              <a:ext uri="{FF2B5EF4-FFF2-40B4-BE49-F238E27FC236}">
                <a16:creationId xmlns:a16="http://schemas.microsoft.com/office/drawing/2014/main" id="{A6F15B38-A713-4024-90E7-C2D7E76BF898}"/>
              </a:ext>
            </a:extLst>
          </p:cNvPr>
          <p:cNvGraphicFramePr>
            <a:graphicFrameLocks noGrp="1"/>
          </p:cNvGraphicFramePr>
          <p:nvPr>
            <p:ph type="tbl" sz="quarter" idx="13"/>
            <p:extLst>
              <p:ext uri="{D42A27DB-BD31-4B8C-83A1-F6EECF244321}">
                <p14:modId xmlns:p14="http://schemas.microsoft.com/office/powerpoint/2010/main" val="3450935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39084440"/>
                    </a:ext>
                  </a:extLst>
                </a:gridCol>
                <a:gridCol w="2715768">
                  <a:extLst>
                    <a:ext uri="{9D8B030D-6E8A-4147-A177-3AD203B41FA5}">
                      <a16:colId xmlns:a16="http://schemas.microsoft.com/office/drawing/2014/main" val="1972091484"/>
                    </a:ext>
                  </a:extLst>
                </a:gridCol>
                <a:gridCol w="1316736">
                  <a:extLst>
                    <a:ext uri="{9D8B030D-6E8A-4147-A177-3AD203B41FA5}">
                      <a16:colId xmlns:a16="http://schemas.microsoft.com/office/drawing/2014/main" val="1721284238"/>
                    </a:ext>
                  </a:extLst>
                </a:gridCol>
                <a:gridCol w="1316736">
                  <a:extLst>
                    <a:ext uri="{9D8B030D-6E8A-4147-A177-3AD203B41FA5}">
                      <a16:colId xmlns:a16="http://schemas.microsoft.com/office/drawing/2014/main" val="345710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92332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niklasstrz - 2022-04-21 21:26:15</a:t>
                      </a:r>
                      <a:r>
                        <a:rPr kumimoji="0" lang="de-DE" sz="1000" b="0" i="0" u="none" strike="noStrike" kern="1200" cap="none" spc="0" normalizeH="0" baseline="0" noProof="0">
                          <a:ln>
                            <a:noFill/>
                          </a:ln>
                          <a:solidFill>
                            <a:prstClr val="black"/>
                          </a:solidFill>
                          <a:effectLst/>
                          <a:uLnTx/>
                          <a:uFillTx/>
                          <a:latin typeface="+mn-lt"/>
                          <a:ea typeface="+mn-ea"/>
                          <a:cs typeface="+mn-cs"/>
                        </a:rPr>
                        <a:t>
 In meinen Adern fließt Benzin statt Blut, ich bin heiß auf das Drift Training mit dem 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1947221"/>
                  </a:ext>
                </a:extLst>
              </a:tr>
            </a:tbl>
          </a:graphicData>
        </a:graphic>
      </p:graphicFrame>
      <p:sp>
        <p:nvSpPr>
          <p:cNvPr id="4" name="Text Placeholder 3">
            <a:extLst>
              <a:ext uri="{FF2B5EF4-FFF2-40B4-BE49-F238E27FC236}">
                <a16:creationId xmlns:a16="http://schemas.microsoft.com/office/drawing/2014/main" id="{6791470C-1047-451A-BEBC-6B718064BC43}"/>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219467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FE6C9-65B8-4F98-A317-13532BCA6BAD}"/>
              </a:ext>
            </a:extLst>
          </p:cNvPr>
          <p:cNvSpPr>
            <a:spLocks noGrp="1"/>
          </p:cNvSpPr>
          <p:nvPr>
            <p:ph type="title"/>
          </p:nvPr>
        </p:nvSpPr>
        <p:spPr/>
        <p:txBody>
          <a:bodyPr/>
          <a:lstStyle/>
          <a:p>
            <a:r>
              <a:rPr lang="en-US"/>
              <a:t>Instagram Comments and Replies Table | bmwfrankfurt - 5 of 26</a:t>
            </a:r>
          </a:p>
        </p:txBody>
      </p:sp>
      <p:graphicFrame>
        <p:nvGraphicFramePr>
          <p:cNvPr id="5" name="Table Placeholder 4">
            <a:extLst>
              <a:ext uri="{FF2B5EF4-FFF2-40B4-BE49-F238E27FC236}">
                <a16:creationId xmlns:a16="http://schemas.microsoft.com/office/drawing/2014/main" id="{6670C2C4-FC93-46F9-B77B-9739F72BB723}"/>
              </a:ext>
            </a:extLst>
          </p:cNvPr>
          <p:cNvGraphicFramePr>
            <a:graphicFrameLocks noGrp="1"/>
          </p:cNvGraphicFramePr>
          <p:nvPr>
            <p:ph type="tbl" sz="quarter" idx="13"/>
            <p:extLst>
              <p:ext uri="{D42A27DB-BD31-4B8C-83A1-F6EECF244321}">
                <p14:modId xmlns:p14="http://schemas.microsoft.com/office/powerpoint/2010/main" val="3263348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472192451"/>
                    </a:ext>
                  </a:extLst>
                </a:gridCol>
                <a:gridCol w="2715768">
                  <a:extLst>
                    <a:ext uri="{9D8B030D-6E8A-4147-A177-3AD203B41FA5}">
                      <a16:colId xmlns:a16="http://schemas.microsoft.com/office/drawing/2014/main" val="3904091586"/>
                    </a:ext>
                  </a:extLst>
                </a:gridCol>
                <a:gridCol w="1316736">
                  <a:extLst>
                    <a:ext uri="{9D8B030D-6E8A-4147-A177-3AD203B41FA5}">
                      <a16:colId xmlns:a16="http://schemas.microsoft.com/office/drawing/2014/main" val="3701776499"/>
                    </a:ext>
                  </a:extLst>
                </a:gridCol>
                <a:gridCol w="1316736">
                  <a:extLst>
                    <a:ext uri="{9D8B030D-6E8A-4147-A177-3AD203B41FA5}">
                      <a16:colId xmlns:a16="http://schemas.microsoft.com/office/drawing/2014/main" val="1292024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83324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henryshighlights - 2022-04-21 20:04:15</a:t>
                      </a:r>
                      <a:r>
                        <a:rPr kumimoji="0" lang="de-DE" sz="1000" b="0" i="0" u="none" strike="noStrike" kern="1200" cap="none" spc="0" normalizeH="0" baseline="0" noProof="0">
                          <a:ln>
                            <a:noFill/>
                          </a:ln>
                          <a:solidFill>
                            <a:prstClr val="black"/>
                          </a:solidFill>
                          <a:effectLst/>
                          <a:uLnTx/>
                          <a:uFillTx/>
                          <a:latin typeface="+mn-lt"/>
                          <a:ea typeface="+mn-ea"/>
                          <a:cs typeface="+mn-cs"/>
                        </a:rPr>
                        <a:t>
 Ich finde die Idee einfach super &amp; würde es zu gerne mal selbst erleben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4792186"/>
                  </a:ext>
                </a:extLst>
              </a:tr>
            </a:tbl>
          </a:graphicData>
        </a:graphic>
      </p:graphicFrame>
      <p:sp>
        <p:nvSpPr>
          <p:cNvPr id="4" name="Text Placeholder 3">
            <a:extLst>
              <a:ext uri="{FF2B5EF4-FFF2-40B4-BE49-F238E27FC236}">
                <a16:creationId xmlns:a16="http://schemas.microsoft.com/office/drawing/2014/main" id="{A09E5868-DA09-417A-ADD2-9EB97BB16CC2}"/>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692553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FA65C-EB39-4B86-83C1-517D34A7574C}"/>
              </a:ext>
            </a:extLst>
          </p:cNvPr>
          <p:cNvSpPr>
            <a:spLocks noGrp="1"/>
          </p:cNvSpPr>
          <p:nvPr>
            <p:ph type="title"/>
          </p:nvPr>
        </p:nvSpPr>
        <p:spPr/>
        <p:txBody>
          <a:bodyPr/>
          <a:lstStyle/>
          <a:p>
            <a:r>
              <a:rPr lang="en-US"/>
              <a:t>Instagram Comments and Replies Table | bmwfrankfurt - 6 of 26</a:t>
            </a:r>
          </a:p>
        </p:txBody>
      </p:sp>
      <p:graphicFrame>
        <p:nvGraphicFramePr>
          <p:cNvPr id="5" name="Table Placeholder 4">
            <a:extLst>
              <a:ext uri="{FF2B5EF4-FFF2-40B4-BE49-F238E27FC236}">
                <a16:creationId xmlns:a16="http://schemas.microsoft.com/office/drawing/2014/main" id="{40B9CBA7-C577-451B-B00C-842DF5663C0E}"/>
              </a:ext>
            </a:extLst>
          </p:cNvPr>
          <p:cNvGraphicFramePr>
            <a:graphicFrameLocks noGrp="1"/>
          </p:cNvGraphicFramePr>
          <p:nvPr>
            <p:ph type="tbl" sz="quarter" idx="13"/>
            <p:extLst>
              <p:ext uri="{D42A27DB-BD31-4B8C-83A1-F6EECF244321}">
                <p14:modId xmlns:p14="http://schemas.microsoft.com/office/powerpoint/2010/main" val="427990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6985268"/>
                    </a:ext>
                  </a:extLst>
                </a:gridCol>
                <a:gridCol w="2715768">
                  <a:extLst>
                    <a:ext uri="{9D8B030D-6E8A-4147-A177-3AD203B41FA5}">
                      <a16:colId xmlns:a16="http://schemas.microsoft.com/office/drawing/2014/main" val="1923585608"/>
                    </a:ext>
                  </a:extLst>
                </a:gridCol>
                <a:gridCol w="1316736">
                  <a:extLst>
                    <a:ext uri="{9D8B030D-6E8A-4147-A177-3AD203B41FA5}">
                      <a16:colId xmlns:a16="http://schemas.microsoft.com/office/drawing/2014/main" val="2274168442"/>
                    </a:ext>
                  </a:extLst>
                </a:gridCol>
                <a:gridCol w="1316736">
                  <a:extLst>
                    <a:ext uri="{9D8B030D-6E8A-4147-A177-3AD203B41FA5}">
                      <a16:colId xmlns:a16="http://schemas.microsoft.com/office/drawing/2014/main" val="243415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06726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phil1004 - 2022-04-21 12:44:06</a:t>
                      </a:r>
                      <a:r>
                        <a:rPr kumimoji="0" lang="de-DE" sz="1000" b="0" i="0" u="none" strike="noStrike" kern="1200" cap="none" spc="0" normalizeH="0" baseline="0" noProof="0">
                          <a:ln>
                            <a:noFill/>
                          </a:ln>
                          <a:solidFill>
                            <a:prstClr val="black"/>
                          </a:solidFill>
                          <a:effectLst/>
                          <a:uLnTx/>
                          <a:uFillTx/>
                          <a:latin typeface="+mn-lt"/>
                          <a:ea typeface="+mn-ea"/>
                          <a:cs typeface="+mn-cs"/>
                        </a:rPr>
                        <a:t>
 Um ein M Modell dort zu bewegen wo es hingehört.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2053493"/>
                  </a:ext>
                </a:extLst>
              </a:tr>
            </a:tbl>
          </a:graphicData>
        </a:graphic>
      </p:graphicFrame>
      <p:sp>
        <p:nvSpPr>
          <p:cNvPr id="4" name="Text Placeholder 3">
            <a:extLst>
              <a:ext uri="{FF2B5EF4-FFF2-40B4-BE49-F238E27FC236}">
                <a16:creationId xmlns:a16="http://schemas.microsoft.com/office/drawing/2014/main" id="{E1544024-5452-4D49-B3F9-A0281F4563E1}"/>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09127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F9148-C494-4934-A57A-EF6302D10D67}"/>
              </a:ext>
            </a:extLst>
          </p:cNvPr>
          <p:cNvSpPr>
            <a:spLocks noGrp="1"/>
          </p:cNvSpPr>
          <p:nvPr>
            <p:ph type="title"/>
          </p:nvPr>
        </p:nvSpPr>
        <p:spPr/>
        <p:txBody>
          <a:bodyPr/>
          <a:lstStyle/>
          <a:p>
            <a:r>
              <a:rPr lang="en-US"/>
              <a:t>Instagram Comments and Replies Table | bmwfrankfurt - 7 of 26</a:t>
            </a:r>
          </a:p>
        </p:txBody>
      </p:sp>
      <p:graphicFrame>
        <p:nvGraphicFramePr>
          <p:cNvPr id="5" name="Table Placeholder 4">
            <a:extLst>
              <a:ext uri="{FF2B5EF4-FFF2-40B4-BE49-F238E27FC236}">
                <a16:creationId xmlns:a16="http://schemas.microsoft.com/office/drawing/2014/main" id="{4C104EBF-2C9E-4FFD-9A24-86FCFAF70B64}"/>
              </a:ext>
            </a:extLst>
          </p:cNvPr>
          <p:cNvGraphicFramePr>
            <a:graphicFrameLocks noGrp="1"/>
          </p:cNvGraphicFramePr>
          <p:nvPr>
            <p:ph type="tbl" sz="quarter" idx="13"/>
            <p:extLst>
              <p:ext uri="{D42A27DB-BD31-4B8C-83A1-F6EECF244321}">
                <p14:modId xmlns:p14="http://schemas.microsoft.com/office/powerpoint/2010/main" val="3765519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25274995"/>
                    </a:ext>
                  </a:extLst>
                </a:gridCol>
                <a:gridCol w="2715768">
                  <a:extLst>
                    <a:ext uri="{9D8B030D-6E8A-4147-A177-3AD203B41FA5}">
                      <a16:colId xmlns:a16="http://schemas.microsoft.com/office/drawing/2014/main" val="1214787013"/>
                    </a:ext>
                  </a:extLst>
                </a:gridCol>
                <a:gridCol w="1316736">
                  <a:extLst>
                    <a:ext uri="{9D8B030D-6E8A-4147-A177-3AD203B41FA5}">
                      <a16:colId xmlns:a16="http://schemas.microsoft.com/office/drawing/2014/main" val="3476354162"/>
                    </a:ext>
                  </a:extLst>
                </a:gridCol>
                <a:gridCol w="1316736">
                  <a:extLst>
                    <a:ext uri="{9D8B030D-6E8A-4147-A177-3AD203B41FA5}">
                      <a16:colId xmlns:a16="http://schemas.microsoft.com/office/drawing/2014/main" val="1933532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149705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sedat_ac - 2022-04-21 08:34:16</a:t>
                      </a:r>
                      <a:r>
                        <a:rPr kumimoji="0" lang="de-DE" sz="1000" b="0" i="0" u="none" strike="noStrike" kern="1200" cap="none" spc="0" normalizeH="0" baseline="0" noProof="0">
                          <a:ln>
                            <a:noFill/>
                          </a:ln>
                          <a:solidFill>
                            <a:prstClr val="black"/>
                          </a:solidFill>
                          <a:effectLst/>
                          <a:uLnTx/>
                          <a:uFillTx/>
                          <a:latin typeface="+mn-lt"/>
                          <a:ea typeface="+mn-ea"/>
                          <a:cs typeface="+mn-cs"/>
                        </a:rPr>
                        <a:t>
 Jahrelanger BMW Fan und diese veranstaltung würde das ganze nochmal deutlich verstärken💙💜❤️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01896434"/>
                  </a:ext>
                </a:extLst>
              </a:tr>
            </a:tbl>
          </a:graphicData>
        </a:graphic>
      </p:graphicFrame>
      <p:sp>
        <p:nvSpPr>
          <p:cNvPr id="4" name="Text Placeholder 3">
            <a:extLst>
              <a:ext uri="{FF2B5EF4-FFF2-40B4-BE49-F238E27FC236}">
                <a16:creationId xmlns:a16="http://schemas.microsoft.com/office/drawing/2014/main" id="{135E6591-E367-4BE6-951D-FD1115DF3468}"/>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763985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7BC0E-5138-4470-B4D1-58AC083A087C}"/>
              </a:ext>
            </a:extLst>
          </p:cNvPr>
          <p:cNvSpPr>
            <a:spLocks noGrp="1"/>
          </p:cNvSpPr>
          <p:nvPr>
            <p:ph type="title"/>
          </p:nvPr>
        </p:nvSpPr>
        <p:spPr/>
        <p:txBody>
          <a:bodyPr/>
          <a:lstStyle/>
          <a:p>
            <a:r>
              <a:rPr lang="en-US"/>
              <a:t>Instagram Comments and Replies Table | bmwfrankfurt - 8 of 26</a:t>
            </a:r>
          </a:p>
        </p:txBody>
      </p:sp>
      <p:graphicFrame>
        <p:nvGraphicFramePr>
          <p:cNvPr id="5" name="Table Placeholder 4">
            <a:extLst>
              <a:ext uri="{FF2B5EF4-FFF2-40B4-BE49-F238E27FC236}">
                <a16:creationId xmlns:a16="http://schemas.microsoft.com/office/drawing/2014/main" id="{AD6323E2-F390-46E0-8BC7-8DFEFFE3AD9D}"/>
              </a:ext>
            </a:extLst>
          </p:cNvPr>
          <p:cNvGraphicFramePr>
            <a:graphicFrameLocks noGrp="1"/>
          </p:cNvGraphicFramePr>
          <p:nvPr>
            <p:ph type="tbl" sz="quarter" idx="13"/>
            <p:extLst>
              <p:ext uri="{D42A27DB-BD31-4B8C-83A1-F6EECF244321}">
                <p14:modId xmlns:p14="http://schemas.microsoft.com/office/powerpoint/2010/main" val="2538171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91687999"/>
                    </a:ext>
                  </a:extLst>
                </a:gridCol>
                <a:gridCol w="2715768">
                  <a:extLst>
                    <a:ext uri="{9D8B030D-6E8A-4147-A177-3AD203B41FA5}">
                      <a16:colId xmlns:a16="http://schemas.microsoft.com/office/drawing/2014/main" val="810859121"/>
                    </a:ext>
                  </a:extLst>
                </a:gridCol>
                <a:gridCol w="1316736">
                  <a:extLst>
                    <a:ext uri="{9D8B030D-6E8A-4147-A177-3AD203B41FA5}">
                      <a16:colId xmlns:a16="http://schemas.microsoft.com/office/drawing/2014/main" val="410428090"/>
                    </a:ext>
                  </a:extLst>
                </a:gridCol>
                <a:gridCol w="1316736">
                  <a:extLst>
                    <a:ext uri="{9D8B030D-6E8A-4147-A177-3AD203B41FA5}">
                      <a16:colId xmlns:a16="http://schemas.microsoft.com/office/drawing/2014/main" val="4226808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67890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ad_.v - 2022-04-21 08:06:45</a:t>
                      </a:r>
                      <a:r>
                        <a:rPr kumimoji="0" lang="de-DE" sz="1000" b="0" i="0" u="none" strike="noStrike" kern="1200" cap="none" spc="0" normalizeH="0" baseline="0" noProof="0">
                          <a:ln>
                            <a:noFill/>
                          </a:ln>
                          <a:solidFill>
                            <a:prstClr val="black"/>
                          </a:solidFill>
                          <a:effectLst/>
                          <a:uLnTx/>
                          <a:uFillTx/>
                          <a:latin typeface="+mn-lt"/>
                          <a:ea typeface="+mn-ea"/>
                          <a:cs typeface="+mn-cs"/>
                        </a:rPr>
                        <a:t>
 @02_patrick_10 damit wir zwei lernen mal mit dem 335 richtig zu fahren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3691825"/>
                  </a:ext>
                </a:extLst>
              </a:tr>
            </a:tbl>
          </a:graphicData>
        </a:graphic>
      </p:graphicFrame>
      <p:sp>
        <p:nvSpPr>
          <p:cNvPr id="4" name="Text Placeholder 3">
            <a:extLst>
              <a:ext uri="{FF2B5EF4-FFF2-40B4-BE49-F238E27FC236}">
                <a16:creationId xmlns:a16="http://schemas.microsoft.com/office/drawing/2014/main" id="{53291EE1-01A2-422E-B94B-16A15D66F5A8}"/>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560850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FFF1-90FB-465B-8D9C-A1696C4AF245}"/>
              </a:ext>
            </a:extLst>
          </p:cNvPr>
          <p:cNvSpPr>
            <a:spLocks noGrp="1"/>
          </p:cNvSpPr>
          <p:nvPr>
            <p:ph type="title"/>
          </p:nvPr>
        </p:nvSpPr>
        <p:spPr/>
        <p:txBody>
          <a:bodyPr/>
          <a:lstStyle/>
          <a:p>
            <a:r>
              <a:rPr lang="en-US"/>
              <a:t>Instagram Comments and Replies Table | bmwfrankfurt - 9 of 26</a:t>
            </a:r>
          </a:p>
        </p:txBody>
      </p:sp>
      <p:graphicFrame>
        <p:nvGraphicFramePr>
          <p:cNvPr id="5" name="Table Placeholder 4">
            <a:extLst>
              <a:ext uri="{FF2B5EF4-FFF2-40B4-BE49-F238E27FC236}">
                <a16:creationId xmlns:a16="http://schemas.microsoft.com/office/drawing/2014/main" id="{89E623D8-CAA6-4CFB-B63B-12D5D96E7227}"/>
              </a:ext>
            </a:extLst>
          </p:cNvPr>
          <p:cNvGraphicFramePr>
            <a:graphicFrameLocks noGrp="1"/>
          </p:cNvGraphicFramePr>
          <p:nvPr>
            <p:ph type="tbl" sz="quarter" idx="13"/>
            <p:extLst>
              <p:ext uri="{D42A27DB-BD31-4B8C-83A1-F6EECF244321}">
                <p14:modId xmlns:p14="http://schemas.microsoft.com/office/powerpoint/2010/main" val="1019592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84085195"/>
                    </a:ext>
                  </a:extLst>
                </a:gridCol>
                <a:gridCol w="2715768">
                  <a:extLst>
                    <a:ext uri="{9D8B030D-6E8A-4147-A177-3AD203B41FA5}">
                      <a16:colId xmlns:a16="http://schemas.microsoft.com/office/drawing/2014/main" val="1426262730"/>
                    </a:ext>
                  </a:extLst>
                </a:gridCol>
                <a:gridCol w="1316736">
                  <a:extLst>
                    <a:ext uri="{9D8B030D-6E8A-4147-A177-3AD203B41FA5}">
                      <a16:colId xmlns:a16="http://schemas.microsoft.com/office/drawing/2014/main" val="1204487619"/>
                    </a:ext>
                  </a:extLst>
                </a:gridCol>
                <a:gridCol w="1316736">
                  <a:extLst>
                    <a:ext uri="{9D8B030D-6E8A-4147-A177-3AD203B41FA5}">
                      <a16:colId xmlns:a16="http://schemas.microsoft.com/office/drawing/2014/main" val="47402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42477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jvst_tom - 2022-04-21 07:25:41</a:t>
                      </a:r>
                      <a:r>
                        <a:rPr kumimoji="0" lang="de-DE" sz="1000" b="0" i="0" u="none" strike="noStrike" kern="1200" cap="none" spc="0" normalizeH="0" baseline="0" noProof="0">
                          <a:ln>
                            <a:noFill/>
                          </a:ln>
                          <a:solidFill>
                            <a:prstClr val="black"/>
                          </a:solidFill>
                          <a:effectLst/>
                          <a:uLnTx/>
                          <a:uFillTx/>
                          <a:latin typeface="+mn-lt"/>
                          <a:ea typeface="+mn-ea"/>
                          <a:cs typeface="+mn-cs"/>
                        </a:rPr>
                        <a:t>
 Weil die BMW m Modelle sehr gut zu driften sein sollen und das die Möglichkeit ist das wirklich maximal auszureizen und zu üben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45305068"/>
                  </a:ext>
                </a:extLst>
              </a:tr>
            </a:tbl>
          </a:graphicData>
        </a:graphic>
      </p:graphicFrame>
      <p:sp>
        <p:nvSpPr>
          <p:cNvPr id="4" name="Text Placeholder 3">
            <a:extLst>
              <a:ext uri="{FF2B5EF4-FFF2-40B4-BE49-F238E27FC236}">
                <a16:creationId xmlns:a16="http://schemas.microsoft.com/office/drawing/2014/main" id="{01C9C48D-BB67-4E99-A49B-718CB7676924}"/>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807893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FE28F-8548-433A-9D0C-2E3611B4A8E4}"/>
              </a:ext>
            </a:extLst>
          </p:cNvPr>
          <p:cNvSpPr>
            <a:spLocks noGrp="1"/>
          </p:cNvSpPr>
          <p:nvPr>
            <p:ph type="title"/>
          </p:nvPr>
        </p:nvSpPr>
        <p:spPr/>
        <p:txBody>
          <a:bodyPr/>
          <a:lstStyle/>
          <a:p>
            <a:r>
              <a:rPr lang="en-US"/>
              <a:t>Instagram Comments and Replies Table | bmwfrankfurt - 10 of 26</a:t>
            </a:r>
          </a:p>
        </p:txBody>
      </p:sp>
      <p:graphicFrame>
        <p:nvGraphicFramePr>
          <p:cNvPr id="5" name="Table Placeholder 4">
            <a:extLst>
              <a:ext uri="{FF2B5EF4-FFF2-40B4-BE49-F238E27FC236}">
                <a16:creationId xmlns:a16="http://schemas.microsoft.com/office/drawing/2014/main" id="{35ABBE6C-1647-4D8F-A0DF-7613D343CD19}"/>
              </a:ext>
            </a:extLst>
          </p:cNvPr>
          <p:cNvGraphicFramePr>
            <a:graphicFrameLocks noGrp="1"/>
          </p:cNvGraphicFramePr>
          <p:nvPr>
            <p:ph type="tbl" sz="quarter" idx="13"/>
            <p:extLst>
              <p:ext uri="{D42A27DB-BD31-4B8C-83A1-F6EECF244321}">
                <p14:modId xmlns:p14="http://schemas.microsoft.com/office/powerpoint/2010/main" val="1071755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83958821"/>
                    </a:ext>
                  </a:extLst>
                </a:gridCol>
                <a:gridCol w="2715768">
                  <a:extLst>
                    <a:ext uri="{9D8B030D-6E8A-4147-A177-3AD203B41FA5}">
                      <a16:colId xmlns:a16="http://schemas.microsoft.com/office/drawing/2014/main" val="1987920192"/>
                    </a:ext>
                  </a:extLst>
                </a:gridCol>
                <a:gridCol w="1316736">
                  <a:extLst>
                    <a:ext uri="{9D8B030D-6E8A-4147-A177-3AD203B41FA5}">
                      <a16:colId xmlns:a16="http://schemas.microsoft.com/office/drawing/2014/main" val="1341227742"/>
                    </a:ext>
                  </a:extLst>
                </a:gridCol>
                <a:gridCol w="1316736">
                  <a:extLst>
                    <a:ext uri="{9D8B030D-6E8A-4147-A177-3AD203B41FA5}">
                      <a16:colId xmlns:a16="http://schemas.microsoft.com/office/drawing/2014/main" val="73375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63523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henni.wgn - 2022-04-21 07:10:41</a:t>
                      </a:r>
                      <a:r>
                        <a:rPr kumimoji="0" lang="de-DE" sz="1000" b="0" i="0" u="none" strike="noStrike" kern="1200" cap="none" spc="0" normalizeH="0" baseline="0" noProof="0">
                          <a:ln>
                            <a:noFill/>
                          </a:ln>
                          <a:solidFill>
                            <a:prstClr val="black"/>
                          </a:solidFill>
                          <a:effectLst/>
                          <a:uLnTx/>
                          <a:uFillTx/>
                          <a:latin typeface="+mn-lt"/>
                          <a:ea typeface="+mn-ea"/>
                          <a:cs typeface="+mn-cs"/>
                        </a:rPr>
                        <a:t>
 @flxblr_ und dann könnten wir auf einen richtigen Platz driften lernen und nicht auf einen der zu klein ist und man halb im Graben landet😅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07187735"/>
                  </a:ext>
                </a:extLst>
              </a:tr>
            </a:tbl>
          </a:graphicData>
        </a:graphic>
      </p:graphicFrame>
      <p:sp>
        <p:nvSpPr>
          <p:cNvPr id="4" name="Text Placeholder 3">
            <a:extLst>
              <a:ext uri="{FF2B5EF4-FFF2-40B4-BE49-F238E27FC236}">
                <a16:creationId xmlns:a16="http://schemas.microsoft.com/office/drawing/2014/main" id="{15862698-5C73-43E8-A12E-C2C2A09AF505}"/>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441492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D916D-61B1-4729-AE60-4E3874711C0A}"/>
              </a:ext>
            </a:extLst>
          </p:cNvPr>
          <p:cNvSpPr>
            <a:spLocks noGrp="1"/>
          </p:cNvSpPr>
          <p:nvPr>
            <p:ph type="title"/>
          </p:nvPr>
        </p:nvSpPr>
        <p:spPr/>
        <p:txBody>
          <a:bodyPr/>
          <a:lstStyle/>
          <a:p>
            <a:r>
              <a:rPr lang="en-US"/>
              <a:t>Instagram Comments and Replies Table | bmwfrankfurt - 11 of 26</a:t>
            </a:r>
          </a:p>
        </p:txBody>
      </p:sp>
      <p:graphicFrame>
        <p:nvGraphicFramePr>
          <p:cNvPr id="5" name="Table Placeholder 4">
            <a:extLst>
              <a:ext uri="{FF2B5EF4-FFF2-40B4-BE49-F238E27FC236}">
                <a16:creationId xmlns:a16="http://schemas.microsoft.com/office/drawing/2014/main" id="{947B6F04-AABB-4971-8C90-8FCBEFB9728C}"/>
              </a:ext>
            </a:extLst>
          </p:cNvPr>
          <p:cNvGraphicFramePr>
            <a:graphicFrameLocks noGrp="1"/>
          </p:cNvGraphicFramePr>
          <p:nvPr>
            <p:ph type="tbl" sz="quarter" idx="13"/>
            <p:extLst>
              <p:ext uri="{D42A27DB-BD31-4B8C-83A1-F6EECF244321}">
                <p14:modId xmlns:p14="http://schemas.microsoft.com/office/powerpoint/2010/main" val="4118400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75057058"/>
                    </a:ext>
                  </a:extLst>
                </a:gridCol>
                <a:gridCol w="2715768">
                  <a:extLst>
                    <a:ext uri="{9D8B030D-6E8A-4147-A177-3AD203B41FA5}">
                      <a16:colId xmlns:a16="http://schemas.microsoft.com/office/drawing/2014/main" val="2377633356"/>
                    </a:ext>
                  </a:extLst>
                </a:gridCol>
                <a:gridCol w="1316736">
                  <a:extLst>
                    <a:ext uri="{9D8B030D-6E8A-4147-A177-3AD203B41FA5}">
                      <a16:colId xmlns:a16="http://schemas.microsoft.com/office/drawing/2014/main" val="3592821943"/>
                    </a:ext>
                  </a:extLst>
                </a:gridCol>
                <a:gridCol w="1316736">
                  <a:extLst>
                    <a:ext uri="{9D8B030D-6E8A-4147-A177-3AD203B41FA5}">
                      <a16:colId xmlns:a16="http://schemas.microsoft.com/office/drawing/2014/main" val="985428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56740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elias.pemmerl - 2022-04-21 06:53:31</a:t>
                      </a:r>
                      <a:r>
                        <a:rPr kumimoji="0" lang="de-DE" sz="1000" b="0" i="0" u="none" strike="noStrike" kern="1200" cap="none" spc="0" normalizeH="0" baseline="0" noProof="0">
                          <a:ln>
                            <a:noFill/>
                          </a:ln>
                          <a:solidFill>
                            <a:prstClr val="black"/>
                          </a:solidFill>
                          <a:effectLst/>
                          <a:uLnTx/>
                          <a:uFillTx/>
                          <a:latin typeface="+mn-lt"/>
                          <a:ea typeface="+mn-ea"/>
                          <a:cs typeface="+mn-cs"/>
                        </a:rPr>
                        <a:t>
 Wäre für mich als absoluter BMW-Fan von Tag 1 weg einfach nur ein riesengroßer Traum, der in Erfüllung gehen würde, ein M-Modell auf der Rennstrecke zu bewegen🙏🏼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0520686"/>
                  </a:ext>
                </a:extLst>
              </a:tr>
            </a:tbl>
          </a:graphicData>
        </a:graphic>
      </p:graphicFrame>
      <p:sp>
        <p:nvSpPr>
          <p:cNvPr id="4" name="Text Placeholder 3">
            <a:extLst>
              <a:ext uri="{FF2B5EF4-FFF2-40B4-BE49-F238E27FC236}">
                <a16:creationId xmlns:a16="http://schemas.microsoft.com/office/drawing/2014/main" id="{BD3DD071-D698-42FD-AB32-64B3DC5CC82B}"/>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296628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9414F-AFD4-4515-A3B5-0E2535DBEFBC}"/>
              </a:ext>
            </a:extLst>
          </p:cNvPr>
          <p:cNvSpPr>
            <a:spLocks noGrp="1"/>
          </p:cNvSpPr>
          <p:nvPr>
            <p:ph type="title"/>
          </p:nvPr>
        </p:nvSpPr>
        <p:spPr/>
        <p:txBody>
          <a:bodyPr/>
          <a:lstStyle/>
          <a:p>
            <a:r>
              <a:rPr lang="en-US"/>
              <a:t>Instagram Comments and Replies Table | bmwfrankfurt - 12 of 26</a:t>
            </a:r>
          </a:p>
        </p:txBody>
      </p:sp>
      <p:graphicFrame>
        <p:nvGraphicFramePr>
          <p:cNvPr id="5" name="Table Placeholder 4">
            <a:extLst>
              <a:ext uri="{FF2B5EF4-FFF2-40B4-BE49-F238E27FC236}">
                <a16:creationId xmlns:a16="http://schemas.microsoft.com/office/drawing/2014/main" id="{7C2C8391-5B94-457C-9BC8-1103C030A347}"/>
              </a:ext>
            </a:extLst>
          </p:cNvPr>
          <p:cNvGraphicFramePr>
            <a:graphicFrameLocks noGrp="1"/>
          </p:cNvGraphicFramePr>
          <p:nvPr>
            <p:ph type="tbl" sz="quarter" idx="13"/>
            <p:extLst>
              <p:ext uri="{D42A27DB-BD31-4B8C-83A1-F6EECF244321}">
                <p14:modId xmlns:p14="http://schemas.microsoft.com/office/powerpoint/2010/main" val="263869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89526272"/>
                    </a:ext>
                  </a:extLst>
                </a:gridCol>
                <a:gridCol w="2715768">
                  <a:extLst>
                    <a:ext uri="{9D8B030D-6E8A-4147-A177-3AD203B41FA5}">
                      <a16:colId xmlns:a16="http://schemas.microsoft.com/office/drawing/2014/main" val="2661010786"/>
                    </a:ext>
                  </a:extLst>
                </a:gridCol>
                <a:gridCol w="1316736">
                  <a:extLst>
                    <a:ext uri="{9D8B030D-6E8A-4147-A177-3AD203B41FA5}">
                      <a16:colId xmlns:a16="http://schemas.microsoft.com/office/drawing/2014/main" val="1302292925"/>
                    </a:ext>
                  </a:extLst>
                </a:gridCol>
                <a:gridCol w="1316736">
                  <a:extLst>
                    <a:ext uri="{9D8B030D-6E8A-4147-A177-3AD203B41FA5}">
                      <a16:colId xmlns:a16="http://schemas.microsoft.com/office/drawing/2014/main" val="1502413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51123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flxblr_ - 2022-04-21 06:50:57</a:t>
                      </a:r>
                      <a:r>
                        <a:rPr kumimoji="0" lang="de-DE" sz="1000" b="0" i="0" u="none" strike="noStrike" kern="1200" cap="none" spc="0" normalizeH="0" baseline="0" noProof="0">
                          <a:ln>
                            <a:noFill/>
                          </a:ln>
                          <a:solidFill>
                            <a:prstClr val="black"/>
                          </a:solidFill>
                          <a:effectLst/>
                          <a:uLnTx/>
                          <a:uFillTx/>
                          <a:latin typeface="+mn-lt"/>
                          <a:ea typeface="+mn-ea"/>
                          <a:cs typeface="+mn-cs"/>
                        </a:rPr>
                        <a:t>
 @henni.wgn dann könnten wir endlich das bestehen der Prüfungen 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68634471"/>
                  </a:ext>
                </a:extLst>
              </a:tr>
            </a:tbl>
          </a:graphicData>
        </a:graphic>
      </p:graphicFrame>
      <p:sp>
        <p:nvSpPr>
          <p:cNvPr id="4" name="Text Placeholder 3">
            <a:extLst>
              <a:ext uri="{FF2B5EF4-FFF2-40B4-BE49-F238E27FC236}">
                <a16:creationId xmlns:a16="http://schemas.microsoft.com/office/drawing/2014/main" id="{30E39241-B770-483C-96A5-D6FBBCC3FDC8}"/>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930619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565C1-A277-41B8-A362-2B0EEF9A63C7}"/>
              </a:ext>
            </a:extLst>
          </p:cNvPr>
          <p:cNvSpPr>
            <a:spLocks noGrp="1"/>
          </p:cNvSpPr>
          <p:nvPr>
            <p:ph type="title"/>
          </p:nvPr>
        </p:nvSpPr>
        <p:spPr/>
        <p:txBody>
          <a:bodyPr/>
          <a:lstStyle/>
          <a:p>
            <a:r>
              <a:rPr lang="en-US"/>
              <a:t>Instagram Comments and Replies Table | bmwfrankfurt - 13 of 26</a:t>
            </a:r>
          </a:p>
        </p:txBody>
      </p:sp>
      <p:graphicFrame>
        <p:nvGraphicFramePr>
          <p:cNvPr id="5" name="Table Placeholder 4">
            <a:extLst>
              <a:ext uri="{FF2B5EF4-FFF2-40B4-BE49-F238E27FC236}">
                <a16:creationId xmlns:a16="http://schemas.microsoft.com/office/drawing/2014/main" id="{58D0955D-F50A-4F07-8160-DCEAE6BF8C4C}"/>
              </a:ext>
            </a:extLst>
          </p:cNvPr>
          <p:cNvGraphicFramePr>
            <a:graphicFrameLocks noGrp="1"/>
          </p:cNvGraphicFramePr>
          <p:nvPr>
            <p:ph type="tbl" sz="quarter" idx="13"/>
            <p:extLst>
              <p:ext uri="{D42A27DB-BD31-4B8C-83A1-F6EECF244321}">
                <p14:modId xmlns:p14="http://schemas.microsoft.com/office/powerpoint/2010/main" val="291832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72603875"/>
                    </a:ext>
                  </a:extLst>
                </a:gridCol>
                <a:gridCol w="2715768">
                  <a:extLst>
                    <a:ext uri="{9D8B030D-6E8A-4147-A177-3AD203B41FA5}">
                      <a16:colId xmlns:a16="http://schemas.microsoft.com/office/drawing/2014/main" val="2484971092"/>
                    </a:ext>
                  </a:extLst>
                </a:gridCol>
                <a:gridCol w="1316736">
                  <a:extLst>
                    <a:ext uri="{9D8B030D-6E8A-4147-A177-3AD203B41FA5}">
                      <a16:colId xmlns:a16="http://schemas.microsoft.com/office/drawing/2014/main" val="3526282847"/>
                    </a:ext>
                  </a:extLst>
                </a:gridCol>
                <a:gridCol w="1316736">
                  <a:extLst>
                    <a:ext uri="{9D8B030D-6E8A-4147-A177-3AD203B41FA5}">
                      <a16:colId xmlns:a16="http://schemas.microsoft.com/office/drawing/2014/main" val="402963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74267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niclastimpieper - 2022-04-20 20:39:03</a:t>
                      </a:r>
                      <a:r>
                        <a:rPr kumimoji="0" lang="en-US" sz="1000" b="0" i="0" u="none" strike="noStrike" kern="1200" cap="none" spc="0" normalizeH="0" baseline="0" noProof="0">
                          <a:ln>
                            <a:noFill/>
                          </a:ln>
                          <a:solidFill>
                            <a:prstClr val="black"/>
                          </a:solidFill>
                          <a:effectLst/>
                          <a:uLnTx/>
                          <a:uFillTx/>
                          <a:latin typeface="+mn-lt"/>
                          <a:ea typeface="+mn-ea"/>
                          <a:cs typeface="+mn-cs"/>
                        </a:rPr>
                        <a:t>
 Fährste quer, siehste mehr!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93822028"/>
                  </a:ext>
                </a:extLst>
              </a:tr>
            </a:tbl>
          </a:graphicData>
        </a:graphic>
      </p:graphicFrame>
      <p:sp>
        <p:nvSpPr>
          <p:cNvPr id="4" name="Text Placeholder 3">
            <a:extLst>
              <a:ext uri="{FF2B5EF4-FFF2-40B4-BE49-F238E27FC236}">
                <a16:creationId xmlns:a16="http://schemas.microsoft.com/office/drawing/2014/main" id="{8F8FE03F-A27F-4EE3-8A2E-11C5CC71AA6B}"/>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062235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DF8FE-9C64-44AA-A98C-5040F39E1A9F}"/>
              </a:ext>
            </a:extLst>
          </p:cNvPr>
          <p:cNvSpPr>
            <a:spLocks noGrp="1"/>
          </p:cNvSpPr>
          <p:nvPr>
            <p:ph type="title"/>
          </p:nvPr>
        </p:nvSpPr>
        <p:spPr/>
        <p:txBody>
          <a:bodyPr/>
          <a:lstStyle/>
          <a:p>
            <a:r>
              <a:rPr lang="en-US"/>
              <a:t>Instagram Comments and Replies Table | bmwfrankfurt - 14 of 26</a:t>
            </a:r>
          </a:p>
        </p:txBody>
      </p:sp>
      <p:graphicFrame>
        <p:nvGraphicFramePr>
          <p:cNvPr id="5" name="Table Placeholder 4">
            <a:extLst>
              <a:ext uri="{FF2B5EF4-FFF2-40B4-BE49-F238E27FC236}">
                <a16:creationId xmlns:a16="http://schemas.microsoft.com/office/drawing/2014/main" id="{0B8D8FC6-4287-45B3-89CE-BBB2E0364FC7}"/>
              </a:ext>
            </a:extLst>
          </p:cNvPr>
          <p:cNvGraphicFramePr>
            <a:graphicFrameLocks noGrp="1"/>
          </p:cNvGraphicFramePr>
          <p:nvPr>
            <p:ph type="tbl" sz="quarter" idx="13"/>
            <p:extLst>
              <p:ext uri="{D42A27DB-BD31-4B8C-83A1-F6EECF244321}">
                <p14:modId xmlns:p14="http://schemas.microsoft.com/office/powerpoint/2010/main" val="359301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4344580"/>
                    </a:ext>
                  </a:extLst>
                </a:gridCol>
                <a:gridCol w="2715768">
                  <a:extLst>
                    <a:ext uri="{9D8B030D-6E8A-4147-A177-3AD203B41FA5}">
                      <a16:colId xmlns:a16="http://schemas.microsoft.com/office/drawing/2014/main" val="3345629435"/>
                    </a:ext>
                  </a:extLst>
                </a:gridCol>
                <a:gridCol w="1316736">
                  <a:extLst>
                    <a:ext uri="{9D8B030D-6E8A-4147-A177-3AD203B41FA5}">
                      <a16:colId xmlns:a16="http://schemas.microsoft.com/office/drawing/2014/main" val="3388607229"/>
                    </a:ext>
                  </a:extLst>
                </a:gridCol>
                <a:gridCol w="1316736">
                  <a:extLst>
                    <a:ext uri="{9D8B030D-6E8A-4147-A177-3AD203B41FA5}">
                      <a16:colId xmlns:a16="http://schemas.microsoft.com/office/drawing/2014/main" val="3380971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87080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theodor_paul_ - 2022-04-20 20:37:06</a:t>
                      </a:r>
                      <a:r>
                        <a:rPr kumimoji="0" lang="en-US" sz="1000" b="0" i="0" u="none" strike="noStrike" kern="1200" cap="none" spc="0" normalizeH="0" baseline="0" noProof="0">
                          <a:ln>
                            <a:noFill/>
                          </a:ln>
                          <a:solidFill>
                            <a:prstClr val="black"/>
                          </a:solidFill>
                          <a:effectLst/>
                          <a:uLnTx/>
                          <a:uFillTx/>
                          <a:latin typeface="+mn-lt"/>
                          <a:ea typeface="+mn-ea"/>
                          <a:cs typeface="+mn-cs"/>
                        </a:rPr>
                        <a:t>
 got 99 problems and drifting is one of them. @marvin_bunsch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97227621"/>
                  </a:ext>
                </a:extLst>
              </a:tr>
            </a:tbl>
          </a:graphicData>
        </a:graphic>
      </p:graphicFrame>
      <p:sp>
        <p:nvSpPr>
          <p:cNvPr id="4" name="Text Placeholder 3">
            <a:extLst>
              <a:ext uri="{FF2B5EF4-FFF2-40B4-BE49-F238E27FC236}">
                <a16:creationId xmlns:a16="http://schemas.microsoft.com/office/drawing/2014/main" id="{23B328DD-3E07-4BCC-AE0A-CF8BA22A92DB}"/>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258429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6F519-8EFA-4D89-ABE7-C72AC049E047}"/>
              </a:ext>
            </a:extLst>
          </p:cNvPr>
          <p:cNvSpPr>
            <a:spLocks noGrp="1"/>
          </p:cNvSpPr>
          <p:nvPr>
            <p:ph type="title"/>
          </p:nvPr>
        </p:nvSpPr>
        <p:spPr/>
        <p:txBody>
          <a:bodyPr/>
          <a:lstStyle/>
          <a:p>
            <a:r>
              <a:rPr lang="en-US"/>
              <a:t>Instagram Comments and Replies Table | bmwfrankfurt - 15 of 26</a:t>
            </a:r>
          </a:p>
        </p:txBody>
      </p:sp>
      <p:graphicFrame>
        <p:nvGraphicFramePr>
          <p:cNvPr id="5" name="Table Placeholder 4">
            <a:extLst>
              <a:ext uri="{FF2B5EF4-FFF2-40B4-BE49-F238E27FC236}">
                <a16:creationId xmlns:a16="http://schemas.microsoft.com/office/drawing/2014/main" id="{8AEB0E5D-C0FA-4A97-98D9-9C0B9E4637FF}"/>
              </a:ext>
            </a:extLst>
          </p:cNvPr>
          <p:cNvGraphicFramePr>
            <a:graphicFrameLocks noGrp="1"/>
          </p:cNvGraphicFramePr>
          <p:nvPr>
            <p:ph type="tbl" sz="quarter" idx="13"/>
            <p:extLst>
              <p:ext uri="{D42A27DB-BD31-4B8C-83A1-F6EECF244321}">
                <p14:modId xmlns:p14="http://schemas.microsoft.com/office/powerpoint/2010/main" val="3842669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91939888"/>
                    </a:ext>
                  </a:extLst>
                </a:gridCol>
                <a:gridCol w="2715768">
                  <a:extLst>
                    <a:ext uri="{9D8B030D-6E8A-4147-A177-3AD203B41FA5}">
                      <a16:colId xmlns:a16="http://schemas.microsoft.com/office/drawing/2014/main" val="2317693436"/>
                    </a:ext>
                  </a:extLst>
                </a:gridCol>
                <a:gridCol w="1316736">
                  <a:extLst>
                    <a:ext uri="{9D8B030D-6E8A-4147-A177-3AD203B41FA5}">
                      <a16:colId xmlns:a16="http://schemas.microsoft.com/office/drawing/2014/main" val="1519083042"/>
                    </a:ext>
                  </a:extLst>
                </a:gridCol>
                <a:gridCol w="1316736">
                  <a:extLst>
                    <a:ext uri="{9D8B030D-6E8A-4147-A177-3AD203B41FA5}">
                      <a16:colId xmlns:a16="http://schemas.microsoft.com/office/drawing/2014/main" val="250401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83741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the_marki_ - 2022-04-20 20:19:55</a:t>
                      </a:r>
                      <a:r>
                        <a:rPr kumimoji="0" lang="de-DE" sz="1000" b="0" i="0" u="none" strike="noStrike" kern="1200" cap="none" spc="0" normalizeH="0" baseline="0" noProof="0">
                          <a:ln>
                            <a:noFill/>
                          </a:ln>
                          <a:solidFill>
                            <a:prstClr val="black"/>
                          </a:solidFill>
                          <a:effectLst/>
                          <a:uLnTx/>
                          <a:uFillTx/>
                          <a:latin typeface="+mn-lt"/>
                          <a:ea typeface="+mn-ea"/>
                          <a:cs typeface="+mn-cs"/>
                        </a:rPr>
                        <a:t>
 Ich muss einfach Teilnehmen! Aber nur wenn genug Reifen  ihr habt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0553136"/>
                  </a:ext>
                </a:extLst>
              </a:tr>
            </a:tbl>
          </a:graphicData>
        </a:graphic>
      </p:graphicFrame>
      <p:sp>
        <p:nvSpPr>
          <p:cNvPr id="4" name="Text Placeholder 3">
            <a:extLst>
              <a:ext uri="{FF2B5EF4-FFF2-40B4-BE49-F238E27FC236}">
                <a16:creationId xmlns:a16="http://schemas.microsoft.com/office/drawing/2014/main" id="{820C1C85-6DEA-40C3-9681-FAAB66647D62}"/>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867247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E208-77A4-49A9-A25A-1064287D1A66}"/>
              </a:ext>
            </a:extLst>
          </p:cNvPr>
          <p:cNvSpPr>
            <a:spLocks noGrp="1"/>
          </p:cNvSpPr>
          <p:nvPr>
            <p:ph type="title"/>
          </p:nvPr>
        </p:nvSpPr>
        <p:spPr/>
        <p:txBody>
          <a:bodyPr/>
          <a:lstStyle/>
          <a:p>
            <a:r>
              <a:rPr lang="en-US"/>
              <a:t>Instagram Comments and Replies Table | bmwfrankfurt - 16 of 26</a:t>
            </a:r>
          </a:p>
        </p:txBody>
      </p:sp>
      <p:graphicFrame>
        <p:nvGraphicFramePr>
          <p:cNvPr id="5" name="Table Placeholder 4">
            <a:extLst>
              <a:ext uri="{FF2B5EF4-FFF2-40B4-BE49-F238E27FC236}">
                <a16:creationId xmlns:a16="http://schemas.microsoft.com/office/drawing/2014/main" id="{0482F301-2455-4DFB-98F5-0C1EB613A31E}"/>
              </a:ext>
            </a:extLst>
          </p:cNvPr>
          <p:cNvGraphicFramePr>
            <a:graphicFrameLocks noGrp="1"/>
          </p:cNvGraphicFramePr>
          <p:nvPr>
            <p:ph type="tbl" sz="quarter" idx="13"/>
            <p:extLst>
              <p:ext uri="{D42A27DB-BD31-4B8C-83A1-F6EECF244321}">
                <p14:modId xmlns:p14="http://schemas.microsoft.com/office/powerpoint/2010/main" val="538371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74908368"/>
                    </a:ext>
                  </a:extLst>
                </a:gridCol>
                <a:gridCol w="2715768">
                  <a:extLst>
                    <a:ext uri="{9D8B030D-6E8A-4147-A177-3AD203B41FA5}">
                      <a16:colId xmlns:a16="http://schemas.microsoft.com/office/drawing/2014/main" val="3537318412"/>
                    </a:ext>
                  </a:extLst>
                </a:gridCol>
                <a:gridCol w="1316736">
                  <a:extLst>
                    <a:ext uri="{9D8B030D-6E8A-4147-A177-3AD203B41FA5}">
                      <a16:colId xmlns:a16="http://schemas.microsoft.com/office/drawing/2014/main" val="4279202618"/>
                    </a:ext>
                  </a:extLst>
                </a:gridCol>
                <a:gridCol w="1316736">
                  <a:extLst>
                    <a:ext uri="{9D8B030D-6E8A-4147-A177-3AD203B41FA5}">
                      <a16:colId xmlns:a16="http://schemas.microsoft.com/office/drawing/2014/main" val="165438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9949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igor.468 - 2022-04-20 19:29:26</a:t>
                      </a:r>
                      <a:r>
                        <a:rPr kumimoji="0" lang="en-US" sz="1000" b="0" i="0" u="none" strike="noStrike" kern="1200" cap="none" spc="0" normalizeH="0" baseline="0" noProof="0">
                          <a:ln>
                            <a:noFill/>
                          </a:ln>
                          <a:solidFill>
                            <a:prstClr val="black"/>
                          </a:solidFill>
                          <a:effectLst/>
                          <a:uLnTx/>
                          <a:uFillTx/>
                          <a:latin typeface="+mn-lt"/>
                          <a:ea typeface="+mn-ea"/>
                          <a:cs typeface="+mn-cs"/>
                        </a:rPr>
                        <a:t>
 Viel Glück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83405689"/>
                  </a:ext>
                </a:extLst>
              </a:tr>
            </a:tbl>
          </a:graphicData>
        </a:graphic>
      </p:graphicFrame>
      <p:sp>
        <p:nvSpPr>
          <p:cNvPr id="4" name="Text Placeholder 3">
            <a:extLst>
              <a:ext uri="{FF2B5EF4-FFF2-40B4-BE49-F238E27FC236}">
                <a16:creationId xmlns:a16="http://schemas.microsoft.com/office/drawing/2014/main" id="{354F94F7-AFC6-459F-A6DE-1003A2D3AB58}"/>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692469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664F8-35FE-4F89-ABDF-748258F429B9}"/>
              </a:ext>
            </a:extLst>
          </p:cNvPr>
          <p:cNvSpPr>
            <a:spLocks noGrp="1"/>
          </p:cNvSpPr>
          <p:nvPr>
            <p:ph type="title"/>
          </p:nvPr>
        </p:nvSpPr>
        <p:spPr/>
        <p:txBody>
          <a:bodyPr/>
          <a:lstStyle/>
          <a:p>
            <a:r>
              <a:rPr lang="en-US"/>
              <a:t>Instagram Comments and Replies Table | bmwfrankfurt - 17 of 26</a:t>
            </a:r>
          </a:p>
        </p:txBody>
      </p:sp>
      <p:graphicFrame>
        <p:nvGraphicFramePr>
          <p:cNvPr id="5" name="Table Placeholder 4">
            <a:extLst>
              <a:ext uri="{FF2B5EF4-FFF2-40B4-BE49-F238E27FC236}">
                <a16:creationId xmlns:a16="http://schemas.microsoft.com/office/drawing/2014/main" id="{401BCAC0-B347-4012-A65D-66C79F5C710C}"/>
              </a:ext>
            </a:extLst>
          </p:cNvPr>
          <p:cNvGraphicFramePr>
            <a:graphicFrameLocks noGrp="1"/>
          </p:cNvGraphicFramePr>
          <p:nvPr>
            <p:ph type="tbl" sz="quarter" idx="13"/>
            <p:extLst>
              <p:ext uri="{D42A27DB-BD31-4B8C-83A1-F6EECF244321}">
                <p14:modId xmlns:p14="http://schemas.microsoft.com/office/powerpoint/2010/main" val="1447900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44931997"/>
                    </a:ext>
                  </a:extLst>
                </a:gridCol>
                <a:gridCol w="2715768">
                  <a:extLst>
                    <a:ext uri="{9D8B030D-6E8A-4147-A177-3AD203B41FA5}">
                      <a16:colId xmlns:a16="http://schemas.microsoft.com/office/drawing/2014/main" val="1671924781"/>
                    </a:ext>
                  </a:extLst>
                </a:gridCol>
                <a:gridCol w="1316736">
                  <a:extLst>
                    <a:ext uri="{9D8B030D-6E8A-4147-A177-3AD203B41FA5}">
                      <a16:colId xmlns:a16="http://schemas.microsoft.com/office/drawing/2014/main" val="3667558810"/>
                    </a:ext>
                  </a:extLst>
                </a:gridCol>
                <a:gridCol w="1316736">
                  <a:extLst>
                    <a:ext uri="{9D8B030D-6E8A-4147-A177-3AD203B41FA5}">
                      <a16:colId xmlns:a16="http://schemas.microsoft.com/office/drawing/2014/main" val="2890260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76441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dean.schwn_18 - 2022-04-20 11:38:52</a:t>
                      </a:r>
                      <a:r>
                        <a:rPr kumimoji="0" lang="en-US" sz="1000" b="0" i="0" u="none" strike="noStrike" kern="1200" cap="none" spc="0" normalizeH="0" baseline="0" noProof="0">
                          <a:ln>
                            <a:noFill/>
                          </a:ln>
                          <a:solidFill>
                            <a:prstClr val="black"/>
                          </a:solidFill>
                          <a:effectLst/>
                          <a:uLnTx/>
                          <a:uFillTx/>
                          <a:latin typeface="+mn-lt"/>
                          <a:ea typeface="+mn-ea"/>
                          <a:cs typeface="+mn-cs"/>
                        </a:rPr>
                        <a:t>
 @jibril.pascal @2karim0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80755394"/>
                  </a:ext>
                </a:extLst>
              </a:tr>
            </a:tbl>
          </a:graphicData>
        </a:graphic>
      </p:graphicFrame>
      <p:sp>
        <p:nvSpPr>
          <p:cNvPr id="4" name="Text Placeholder 3">
            <a:extLst>
              <a:ext uri="{FF2B5EF4-FFF2-40B4-BE49-F238E27FC236}">
                <a16:creationId xmlns:a16="http://schemas.microsoft.com/office/drawing/2014/main" id="{4D9AD348-7C65-4352-8D74-D0996C74B920}"/>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549991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55F8D-D8AA-4AC5-9840-3F338A055D57}"/>
              </a:ext>
            </a:extLst>
          </p:cNvPr>
          <p:cNvSpPr>
            <a:spLocks noGrp="1"/>
          </p:cNvSpPr>
          <p:nvPr>
            <p:ph type="title"/>
          </p:nvPr>
        </p:nvSpPr>
        <p:spPr/>
        <p:txBody>
          <a:bodyPr/>
          <a:lstStyle/>
          <a:p>
            <a:r>
              <a:rPr lang="en-US"/>
              <a:t>Instagram Comments and Replies Table | bmwfrankfurt - 18 of 26</a:t>
            </a:r>
          </a:p>
        </p:txBody>
      </p:sp>
      <p:graphicFrame>
        <p:nvGraphicFramePr>
          <p:cNvPr id="5" name="Table Placeholder 4">
            <a:extLst>
              <a:ext uri="{FF2B5EF4-FFF2-40B4-BE49-F238E27FC236}">
                <a16:creationId xmlns:a16="http://schemas.microsoft.com/office/drawing/2014/main" id="{60DA0A92-2695-4D9F-B3D1-BA4A05BC2454}"/>
              </a:ext>
            </a:extLst>
          </p:cNvPr>
          <p:cNvGraphicFramePr>
            <a:graphicFrameLocks noGrp="1"/>
          </p:cNvGraphicFramePr>
          <p:nvPr>
            <p:ph type="tbl" sz="quarter" idx="13"/>
            <p:extLst>
              <p:ext uri="{D42A27DB-BD31-4B8C-83A1-F6EECF244321}">
                <p14:modId xmlns:p14="http://schemas.microsoft.com/office/powerpoint/2010/main" val="2899738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41519151"/>
                    </a:ext>
                  </a:extLst>
                </a:gridCol>
                <a:gridCol w="2715768">
                  <a:extLst>
                    <a:ext uri="{9D8B030D-6E8A-4147-A177-3AD203B41FA5}">
                      <a16:colId xmlns:a16="http://schemas.microsoft.com/office/drawing/2014/main" val="2543063053"/>
                    </a:ext>
                  </a:extLst>
                </a:gridCol>
                <a:gridCol w="1316736">
                  <a:extLst>
                    <a:ext uri="{9D8B030D-6E8A-4147-A177-3AD203B41FA5}">
                      <a16:colId xmlns:a16="http://schemas.microsoft.com/office/drawing/2014/main" val="475272584"/>
                    </a:ext>
                  </a:extLst>
                </a:gridCol>
                <a:gridCol w="1316736">
                  <a:extLst>
                    <a:ext uri="{9D8B030D-6E8A-4147-A177-3AD203B41FA5}">
                      <a16:colId xmlns:a16="http://schemas.microsoft.com/office/drawing/2014/main" val="2905228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81446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dean.schwn_18 - 2022-04-20 11:38:22</a:t>
                      </a:r>
                      <a:r>
                        <a:rPr kumimoji="0" lang="en-US" sz="1000" b="0" i="0" u="none" strike="noStrike" kern="1200" cap="none" spc="0" normalizeH="0" baseline="0" noProof="0">
                          <a:ln>
                            <a:noFill/>
                          </a:ln>
                          <a:solidFill>
                            <a:prstClr val="black"/>
                          </a:solidFill>
                          <a:effectLst/>
                          <a:uLnTx/>
                          <a:uFillTx/>
                          <a:latin typeface="+mn-lt"/>
                          <a:ea typeface="+mn-ea"/>
                          <a:cs typeface="+mn-cs"/>
                        </a:rPr>
                        <a:t>
 Fährste quer siehst mehr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77185535"/>
                  </a:ext>
                </a:extLst>
              </a:tr>
            </a:tbl>
          </a:graphicData>
        </a:graphic>
      </p:graphicFrame>
      <p:sp>
        <p:nvSpPr>
          <p:cNvPr id="4" name="Text Placeholder 3">
            <a:extLst>
              <a:ext uri="{FF2B5EF4-FFF2-40B4-BE49-F238E27FC236}">
                <a16:creationId xmlns:a16="http://schemas.microsoft.com/office/drawing/2014/main" id="{BE931786-6BA7-458C-B289-12B7C53F69FE}"/>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830247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7893-9758-44B0-9293-5B567FE698C2}"/>
              </a:ext>
            </a:extLst>
          </p:cNvPr>
          <p:cNvSpPr>
            <a:spLocks noGrp="1"/>
          </p:cNvSpPr>
          <p:nvPr>
            <p:ph type="title"/>
          </p:nvPr>
        </p:nvSpPr>
        <p:spPr/>
        <p:txBody>
          <a:bodyPr/>
          <a:lstStyle/>
          <a:p>
            <a:r>
              <a:rPr lang="en-US"/>
              <a:t>Instagram Comments and Replies Table | bmwfrankfurt - 19 of 26</a:t>
            </a:r>
          </a:p>
        </p:txBody>
      </p:sp>
      <p:graphicFrame>
        <p:nvGraphicFramePr>
          <p:cNvPr id="5" name="Table Placeholder 4">
            <a:extLst>
              <a:ext uri="{FF2B5EF4-FFF2-40B4-BE49-F238E27FC236}">
                <a16:creationId xmlns:a16="http://schemas.microsoft.com/office/drawing/2014/main" id="{590340BD-9AC3-4450-88CA-A30EAD3541A3}"/>
              </a:ext>
            </a:extLst>
          </p:cNvPr>
          <p:cNvGraphicFramePr>
            <a:graphicFrameLocks noGrp="1"/>
          </p:cNvGraphicFramePr>
          <p:nvPr>
            <p:ph type="tbl" sz="quarter" idx="13"/>
            <p:extLst>
              <p:ext uri="{D42A27DB-BD31-4B8C-83A1-F6EECF244321}">
                <p14:modId xmlns:p14="http://schemas.microsoft.com/office/powerpoint/2010/main" val="2127737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88449602"/>
                    </a:ext>
                  </a:extLst>
                </a:gridCol>
                <a:gridCol w="2715768">
                  <a:extLst>
                    <a:ext uri="{9D8B030D-6E8A-4147-A177-3AD203B41FA5}">
                      <a16:colId xmlns:a16="http://schemas.microsoft.com/office/drawing/2014/main" val="1362746413"/>
                    </a:ext>
                  </a:extLst>
                </a:gridCol>
                <a:gridCol w="1316736">
                  <a:extLst>
                    <a:ext uri="{9D8B030D-6E8A-4147-A177-3AD203B41FA5}">
                      <a16:colId xmlns:a16="http://schemas.microsoft.com/office/drawing/2014/main" val="4120976505"/>
                    </a:ext>
                  </a:extLst>
                </a:gridCol>
                <a:gridCol w="1316736">
                  <a:extLst>
                    <a:ext uri="{9D8B030D-6E8A-4147-A177-3AD203B41FA5}">
                      <a16:colId xmlns:a16="http://schemas.microsoft.com/office/drawing/2014/main" val="129165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085369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timo.cp - 2022-04-20 09:30:06</a:t>
                      </a:r>
                      <a:r>
                        <a:rPr kumimoji="0" lang="de-DE" sz="1000" b="0" i="0" u="none" strike="noStrike" kern="1200" cap="none" spc="0" normalizeH="0" baseline="0" noProof="0">
                          <a:ln>
                            <a:noFill/>
                          </a:ln>
                          <a:solidFill>
                            <a:prstClr val="black"/>
                          </a:solidFill>
                          <a:effectLst/>
                          <a:uLnTx/>
                          <a:uFillTx/>
                          <a:latin typeface="+mn-lt"/>
                          <a:ea typeface="+mn-ea"/>
                          <a:cs typeface="+mn-cs"/>
                        </a:rPr>
                        <a:t>
 Na um mal richtig die Sau rauslassen zu können auf sicherem Terrain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9376386"/>
                  </a:ext>
                </a:extLst>
              </a:tr>
            </a:tbl>
          </a:graphicData>
        </a:graphic>
      </p:graphicFrame>
      <p:sp>
        <p:nvSpPr>
          <p:cNvPr id="4" name="Text Placeholder 3">
            <a:extLst>
              <a:ext uri="{FF2B5EF4-FFF2-40B4-BE49-F238E27FC236}">
                <a16:creationId xmlns:a16="http://schemas.microsoft.com/office/drawing/2014/main" id="{6E04FE10-2B2C-4CD5-BA5E-F8985F470F30}"/>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640312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D90CA-E772-4F01-9792-0EF41517DE04}"/>
              </a:ext>
            </a:extLst>
          </p:cNvPr>
          <p:cNvSpPr>
            <a:spLocks noGrp="1"/>
          </p:cNvSpPr>
          <p:nvPr>
            <p:ph type="title"/>
          </p:nvPr>
        </p:nvSpPr>
        <p:spPr/>
        <p:txBody>
          <a:bodyPr/>
          <a:lstStyle/>
          <a:p>
            <a:r>
              <a:rPr lang="en-US"/>
              <a:t>Instagram Comments and Replies Table | bmwfrankfurt - 20 of 26</a:t>
            </a:r>
          </a:p>
        </p:txBody>
      </p:sp>
      <p:graphicFrame>
        <p:nvGraphicFramePr>
          <p:cNvPr id="5" name="Table Placeholder 4">
            <a:extLst>
              <a:ext uri="{FF2B5EF4-FFF2-40B4-BE49-F238E27FC236}">
                <a16:creationId xmlns:a16="http://schemas.microsoft.com/office/drawing/2014/main" id="{7E5CA8FF-161F-4E0C-906F-47D0FEF0A42D}"/>
              </a:ext>
            </a:extLst>
          </p:cNvPr>
          <p:cNvGraphicFramePr>
            <a:graphicFrameLocks noGrp="1"/>
          </p:cNvGraphicFramePr>
          <p:nvPr>
            <p:ph type="tbl" sz="quarter" idx="13"/>
            <p:extLst>
              <p:ext uri="{D42A27DB-BD31-4B8C-83A1-F6EECF244321}">
                <p14:modId xmlns:p14="http://schemas.microsoft.com/office/powerpoint/2010/main" val="3459052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79951469"/>
                    </a:ext>
                  </a:extLst>
                </a:gridCol>
                <a:gridCol w="2715768">
                  <a:extLst>
                    <a:ext uri="{9D8B030D-6E8A-4147-A177-3AD203B41FA5}">
                      <a16:colId xmlns:a16="http://schemas.microsoft.com/office/drawing/2014/main" val="370604375"/>
                    </a:ext>
                  </a:extLst>
                </a:gridCol>
                <a:gridCol w="1316736">
                  <a:extLst>
                    <a:ext uri="{9D8B030D-6E8A-4147-A177-3AD203B41FA5}">
                      <a16:colId xmlns:a16="http://schemas.microsoft.com/office/drawing/2014/main" val="1181011374"/>
                    </a:ext>
                  </a:extLst>
                </a:gridCol>
                <a:gridCol w="1316736">
                  <a:extLst>
                    <a:ext uri="{9D8B030D-6E8A-4147-A177-3AD203B41FA5}">
                      <a16:colId xmlns:a16="http://schemas.microsoft.com/office/drawing/2014/main" val="84762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69028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joshi30n - 2022-04-20 08:32:19</a:t>
                      </a:r>
                      <a:r>
                        <a:rPr kumimoji="0" lang="de-DE" sz="1000" b="0" i="0" u="none" strike="noStrike" kern="1200" cap="none" spc="0" normalizeH="0" baseline="0" noProof="0">
                          <a:ln>
                            <a:noFill/>
                          </a:ln>
                          <a:solidFill>
                            <a:prstClr val="black"/>
                          </a:solidFill>
                          <a:effectLst/>
                          <a:uLnTx/>
                          <a:uFillTx/>
                          <a:latin typeface="+mn-lt"/>
                          <a:ea typeface="+mn-ea"/>
                          <a:cs typeface="+mn-cs"/>
                        </a:rPr>
                        <a:t>
 Weil ich gerne mal ein M-Modell am Grenzebereich fahren möchte und für die Erfahrung mit Heckantrieb.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30599096"/>
                  </a:ext>
                </a:extLst>
              </a:tr>
            </a:tbl>
          </a:graphicData>
        </a:graphic>
      </p:graphicFrame>
      <p:sp>
        <p:nvSpPr>
          <p:cNvPr id="4" name="Text Placeholder 3">
            <a:extLst>
              <a:ext uri="{FF2B5EF4-FFF2-40B4-BE49-F238E27FC236}">
                <a16:creationId xmlns:a16="http://schemas.microsoft.com/office/drawing/2014/main" id="{3E86CC93-A3EF-45D9-A4C5-EAB5D85ADF86}"/>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817583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06AA5-9EAA-4EAD-B2EC-7A234DB550D5}"/>
              </a:ext>
            </a:extLst>
          </p:cNvPr>
          <p:cNvSpPr>
            <a:spLocks noGrp="1"/>
          </p:cNvSpPr>
          <p:nvPr>
            <p:ph type="title"/>
          </p:nvPr>
        </p:nvSpPr>
        <p:spPr/>
        <p:txBody>
          <a:bodyPr/>
          <a:lstStyle/>
          <a:p>
            <a:r>
              <a:rPr lang="en-US"/>
              <a:t>Instagram Comments and Replies Table | bmwfrankfurt - 21 of 26</a:t>
            </a:r>
          </a:p>
        </p:txBody>
      </p:sp>
      <p:graphicFrame>
        <p:nvGraphicFramePr>
          <p:cNvPr id="5" name="Table Placeholder 4">
            <a:extLst>
              <a:ext uri="{FF2B5EF4-FFF2-40B4-BE49-F238E27FC236}">
                <a16:creationId xmlns:a16="http://schemas.microsoft.com/office/drawing/2014/main" id="{291A784C-6036-47BC-9213-E388484C0124}"/>
              </a:ext>
            </a:extLst>
          </p:cNvPr>
          <p:cNvGraphicFramePr>
            <a:graphicFrameLocks noGrp="1"/>
          </p:cNvGraphicFramePr>
          <p:nvPr>
            <p:ph type="tbl" sz="quarter" idx="13"/>
            <p:extLst>
              <p:ext uri="{D42A27DB-BD31-4B8C-83A1-F6EECF244321}">
                <p14:modId xmlns:p14="http://schemas.microsoft.com/office/powerpoint/2010/main" val="3642669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60023454"/>
                    </a:ext>
                  </a:extLst>
                </a:gridCol>
                <a:gridCol w="2715768">
                  <a:extLst>
                    <a:ext uri="{9D8B030D-6E8A-4147-A177-3AD203B41FA5}">
                      <a16:colId xmlns:a16="http://schemas.microsoft.com/office/drawing/2014/main" val="4241888231"/>
                    </a:ext>
                  </a:extLst>
                </a:gridCol>
                <a:gridCol w="1316736">
                  <a:extLst>
                    <a:ext uri="{9D8B030D-6E8A-4147-A177-3AD203B41FA5}">
                      <a16:colId xmlns:a16="http://schemas.microsoft.com/office/drawing/2014/main" val="3778497530"/>
                    </a:ext>
                  </a:extLst>
                </a:gridCol>
                <a:gridCol w="1316736">
                  <a:extLst>
                    <a:ext uri="{9D8B030D-6E8A-4147-A177-3AD203B41FA5}">
                      <a16:colId xmlns:a16="http://schemas.microsoft.com/office/drawing/2014/main" val="385175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63400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bmw_m2_f87.lci - 2022-04-20 08:18:57</a:t>
                      </a:r>
                      <a:r>
                        <a:rPr kumimoji="0" lang="de-DE" sz="1000" b="0" i="0" u="none" strike="noStrike" kern="1200" cap="none" spc="0" normalizeH="0" baseline="0" noProof="0">
                          <a:ln>
                            <a:noFill/>
                          </a:ln>
                          <a:solidFill>
                            <a:prstClr val="black"/>
                          </a:solidFill>
                          <a:effectLst/>
                          <a:uLnTx/>
                          <a:uFillTx/>
                          <a:latin typeface="+mn-lt"/>
                          <a:ea typeface="+mn-ea"/>
                          <a:cs typeface="+mn-cs"/>
                        </a:rPr>
                        <a:t>
 Weil ich dort, den Grenzbereich meines BMW kennenlernen möchte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4785664"/>
                  </a:ext>
                </a:extLst>
              </a:tr>
            </a:tbl>
          </a:graphicData>
        </a:graphic>
      </p:graphicFrame>
      <p:sp>
        <p:nvSpPr>
          <p:cNvPr id="4" name="Text Placeholder 3">
            <a:extLst>
              <a:ext uri="{FF2B5EF4-FFF2-40B4-BE49-F238E27FC236}">
                <a16:creationId xmlns:a16="http://schemas.microsoft.com/office/drawing/2014/main" id="{2EEE79E7-7FD2-438E-A007-89E84D4F8834}"/>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926762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20F17-D19D-4479-B18E-07CBD8720FC3}"/>
              </a:ext>
            </a:extLst>
          </p:cNvPr>
          <p:cNvSpPr>
            <a:spLocks noGrp="1"/>
          </p:cNvSpPr>
          <p:nvPr>
            <p:ph type="title"/>
          </p:nvPr>
        </p:nvSpPr>
        <p:spPr/>
        <p:txBody>
          <a:bodyPr/>
          <a:lstStyle/>
          <a:p>
            <a:r>
              <a:rPr lang="en-US"/>
              <a:t>Instagram Comments and Replies Table | bmwfrankfurt - 22 of 26</a:t>
            </a:r>
          </a:p>
        </p:txBody>
      </p:sp>
      <p:graphicFrame>
        <p:nvGraphicFramePr>
          <p:cNvPr id="5" name="Table Placeholder 4">
            <a:extLst>
              <a:ext uri="{FF2B5EF4-FFF2-40B4-BE49-F238E27FC236}">
                <a16:creationId xmlns:a16="http://schemas.microsoft.com/office/drawing/2014/main" id="{D350E837-77F8-4CEC-AC1F-20E135DCCD77}"/>
              </a:ext>
            </a:extLst>
          </p:cNvPr>
          <p:cNvGraphicFramePr>
            <a:graphicFrameLocks noGrp="1"/>
          </p:cNvGraphicFramePr>
          <p:nvPr>
            <p:ph type="tbl" sz="quarter" idx="13"/>
            <p:extLst>
              <p:ext uri="{D42A27DB-BD31-4B8C-83A1-F6EECF244321}">
                <p14:modId xmlns:p14="http://schemas.microsoft.com/office/powerpoint/2010/main" val="1798778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66135868"/>
                    </a:ext>
                  </a:extLst>
                </a:gridCol>
                <a:gridCol w="2715768">
                  <a:extLst>
                    <a:ext uri="{9D8B030D-6E8A-4147-A177-3AD203B41FA5}">
                      <a16:colId xmlns:a16="http://schemas.microsoft.com/office/drawing/2014/main" val="822192431"/>
                    </a:ext>
                  </a:extLst>
                </a:gridCol>
                <a:gridCol w="1316736">
                  <a:extLst>
                    <a:ext uri="{9D8B030D-6E8A-4147-A177-3AD203B41FA5}">
                      <a16:colId xmlns:a16="http://schemas.microsoft.com/office/drawing/2014/main" val="2480254641"/>
                    </a:ext>
                  </a:extLst>
                </a:gridCol>
                <a:gridCol w="1316736">
                  <a:extLst>
                    <a:ext uri="{9D8B030D-6E8A-4147-A177-3AD203B41FA5}">
                      <a16:colId xmlns:a16="http://schemas.microsoft.com/office/drawing/2014/main" val="3958562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93001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simon.grossartig - 2022-04-20 07:15:11</a:t>
                      </a:r>
                      <a:r>
                        <a:rPr kumimoji="0" lang="de-DE" sz="1000" b="0" i="0" u="none" strike="noStrike" kern="1200" cap="none" spc="0" normalizeH="0" baseline="0" noProof="0">
                          <a:ln>
                            <a:noFill/>
                          </a:ln>
                          <a:solidFill>
                            <a:prstClr val="black"/>
                          </a:solidFill>
                          <a:effectLst/>
                          <a:uLnTx/>
                          <a:uFillTx/>
                          <a:latin typeface="+mn-lt"/>
                          <a:ea typeface="+mn-ea"/>
                          <a:cs typeface="+mn-cs"/>
                        </a:rPr>
                        <a:t>
 Damit ich die M Fahrzeuge mal endlich richtig Probefahren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52773866"/>
                  </a:ext>
                </a:extLst>
              </a:tr>
            </a:tbl>
          </a:graphicData>
        </a:graphic>
      </p:graphicFrame>
      <p:sp>
        <p:nvSpPr>
          <p:cNvPr id="4" name="Text Placeholder 3">
            <a:extLst>
              <a:ext uri="{FF2B5EF4-FFF2-40B4-BE49-F238E27FC236}">
                <a16:creationId xmlns:a16="http://schemas.microsoft.com/office/drawing/2014/main" id="{8033E66C-03B0-48F8-8426-B1101544375F}"/>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2291501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554F8-22FF-46FB-BC32-C3044B506870}"/>
              </a:ext>
            </a:extLst>
          </p:cNvPr>
          <p:cNvSpPr>
            <a:spLocks noGrp="1"/>
          </p:cNvSpPr>
          <p:nvPr>
            <p:ph type="title"/>
          </p:nvPr>
        </p:nvSpPr>
        <p:spPr/>
        <p:txBody>
          <a:bodyPr/>
          <a:lstStyle/>
          <a:p>
            <a:r>
              <a:rPr lang="en-US"/>
              <a:t>Instagram Comments and Replies Table | bmwfrankfurt - 23 of 26</a:t>
            </a:r>
          </a:p>
        </p:txBody>
      </p:sp>
      <p:graphicFrame>
        <p:nvGraphicFramePr>
          <p:cNvPr id="5" name="Table Placeholder 4">
            <a:extLst>
              <a:ext uri="{FF2B5EF4-FFF2-40B4-BE49-F238E27FC236}">
                <a16:creationId xmlns:a16="http://schemas.microsoft.com/office/drawing/2014/main" id="{C15E712D-A6FE-4DD1-ABF0-489C8C02765A}"/>
              </a:ext>
            </a:extLst>
          </p:cNvPr>
          <p:cNvGraphicFramePr>
            <a:graphicFrameLocks noGrp="1"/>
          </p:cNvGraphicFramePr>
          <p:nvPr>
            <p:ph type="tbl" sz="quarter" idx="13"/>
            <p:extLst>
              <p:ext uri="{D42A27DB-BD31-4B8C-83A1-F6EECF244321}">
                <p14:modId xmlns:p14="http://schemas.microsoft.com/office/powerpoint/2010/main" val="236949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97405303"/>
                    </a:ext>
                  </a:extLst>
                </a:gridCol>
                <a:gridCol w="2715768">
                  <a:extLst>
                    <a:ext uri="{9D8B030D-6E8A-4147-A177-3AD203B41FA5}">
                      <a16:colId xmlns:a16="http://schemas.microsoft.com/office/drawing/2014/main" val="228167139"/>
                    </a:ext>
                  </a:extLst>
                </a:gridCol>
                <a:gridCol w="1316736">
                  <a:extLst>
                    <a:ext uri="{9D8B030D-6E8A-4147-A177-3AD203B41FA5}">
                      <a16:colId xmlns:a16="http://schemas.microsoft.com/office/drawing/2014/main" val="3995262840"/>
                    </a:ext>
                  </a:extLst>
                </a:gridCol>
                <a:gridCol w="1316736">
                  <a:extLst>
                    <a:ext uri="{9D8B030D-6E8A-4147-A177-3AD203B41FA5}">
                      <a16:colId xmlns:a16="http://schemas.microsoft.com/office/drawing/2014/main" val="2231921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42033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_janderperser_ - 2022-04-20 04:06:36</a:t>
                      </a:r>
                      <a:r>
                        <a:rPr kumimoji="0" lang="de-DE" sz="1000" b="0" i="0" u="none" strike="noStrike" kern="1200" cap="none" spc="0" normalizeH="0" baseline="0" noProof="0">
                          <a:ln>
                            <a:noFill/>
                          </a:ln>
                          <a:solidFill>
                            <a:prstClr val="black"/>
                          </a:solidFill>
                          <a:effectLst/>
                          <a:uLnTx/>
                          <a:uFillTx/>
                          <a:latin typeface="+mn-lt"/>
                          <a:ea typeface="+mn-ea"/>
                          <a:cs typeface="+mn-cs"/>
                        </a:rPr>
                        <a:t>
 Weil ich schon seit dem ich klein bin mit BMW's aufgewachsen bin und ich irgendwann selber mal einen Fahren möchte❤️🙌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1483840"/>
                  </a:ext>
                </a:extLst>
              </a:tr>
            </a:tbl>
          </a:graphicData>
        </a:graphic>
      </p:graphicFrame>
      <p:sp>
        <p:nvSpPr>
          <p:cNvPr id="4" name="Text Placeholder 3">
            <a:extLst>
              <a:ext uri="{FF2B5EF4-FFF2-40B4-BE49-F238E27FC236}">
                <a16:creationId xmlns:a16="http://schemas.microsoft.com/office/drawing/2014/main" id="{356EFB98-82E7-46D4-97AC-8623981EA198}"/>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947420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4659F-2D64-4EDD-9163-88A07AE5D296}"/>
              </a:ext>
            </a:extLst>
          </p:cNvPr>
          <p:cNvSpPr>
            <a:spLocks noGrp="1"/>
          </p:cNvSpPr>
          <p:nvPr>
            <p:ph type="title"/>
          </p:nvPr>
        </p:nvSpPr>
        <p:spPr/>
        <p:txBody>
          <a:bodyPr/>
          <a:lstStyle/>
          <a:p>
            <a:r>
              <a:rPr lang="en-US"/>
              <a:t>Instagram Comments and Replies Table | bmwfrankfurt - 24 of 26</a:t>
            </a:r>
          </a:p>
        </p:txBody>
      </p:sp>
      <p:graphicFrame>
        <p:nvGraphicFramePr>
          <p:cNvPr id="5" name="Table Placeholder 4">
            <a:extLst>
              <a:ext uri="{FF2B5EF4-FFF2-40B4-BE49-F238E27FC236}">
                <a16:creationId xmlns:a16="http://schemas.microsoft.com/office/drawing/2014/main" id="{74FFA453-5040-4DF4-B46D-008DC439E08D}"/>
              </a:ext>
            </a:extLst>
          </p:cNvPr>
          <p:cNvGraphicFramePr>
            <a:graphicFrameLocks noGrp="1"/>
          </p:cNvGraphicFramePr>
          <p:nvPr>
            <p:ph type="tbl" sz="quarter" idx="13"/>
            <p:extLst>
              <p:ext uri="{D42A27DB-BD31-4B8C-83A1-F6EECF244321}">
                <p14:modId xmlns:p14="http://schemas.microsoft.com/office/powerpoint/2010/main" val="1357468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10464245"/>
                    </a:ext>
                  </a:extLst>
                </a:gridCol>
                <a:gridCol w="2715768">
                  <a:extLst>
                    <a:ext uri="{9D8B030D-6E8A-4147-A177-3AD203B41FA5}">
                      <a16:colId xmlns:a16="http://schemas.microsoft.com/office/drawing/2014/main" val="154794811"/>
                    </a:ext>
                  </a:extLst>
                </a:gridCol>
                <a:gridCol w="1316736">
                  <a:extLst>
                    <a:ext uri="{9D8B030D-6E8A-4147-A177-3AD203B41FA5}">
                      <a16:colId xmlns:a16="http://schemas.microsoft.com/office/drawing/2014/main" val="140641470"/>
                    </a:ext>
                  </a:extLst>
                </a:gridCol>
                <a:gridCol w="1316736">
                  <a:extLst>
                    <a:ext uri="{9D8B030D-6E8A-4147-A177-3AD203B41FA5}">
                      <a16:colId xmlns:a16="http://schemas.microsoft.com/office/drawing/2014/main" val="1733972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68947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d4vidski - 2022-04-19 18:01:41</a:t>
                      </a:r>
                      <a:r>
                        <a:rPr kumimoji="0" lang="de-DE" sz="1000" b="0" i="0" u="none" strike="noStrike" kern="1200" cap="none" spc="0" normalizeH="0" baseline="0" noProof="0">
                          <a:ln>
                            <a:noFill/>
                          </a:ln>
                          <a:solidFill>
                            <a:prstClr val="black"/>
                          </a:solidFill>
                          <a:effectLst/>
                          <a:uLnTx/>
                          <a:uFillTx/>
                          <a:latin typeface="+mn-lt"/>
                          <a:ea typeface="+mn-ea"/>
                          <a:cs typeface="+mn-cs"/>
                        </a:rPr>
                        <a:t>
 Ich habe kein Auto und keine Möglichkeit solche Erfahrungen zu sammeln. Würde mich also sehr freuen wenn mir diese Möglichkeit gegeben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9817389"/>
                  </a:ext>
                </a:extLst>
              </a:tr>
            </a:tbl>
          </a:graphicData>
        </a:graphic>
      </p:graphicFrame>
      <p:sp>
        <p:nvSpPr>
          <p:cNvPr id="4" name="Text Placeholder 3">
            <a:extLst>
              <a:ext uri="{FF2B5EF4-FFF2-40B4-BE49-F238E27FC236}">
                <a16:creationId xmlns:a16="http://schemas.microsoft.com/office/drawing/2014/main" id="{A2AB5556-AB64-4E0B-BE1F-17877F41D0CC}"/>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1362881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8AF73-2779-4F65-91EF-EC49C47B067C}"/>
              </a:ext>
            </a:extLst>
          </p:cNvPr>
          <p:cNvSpPr>
            <a:spLocks noGrp="1"/>
          </p:cNvSpPr>
          <p:nvPr>
            <p:ph type="title"/>
          </p:nvPr>
        </p:nvSpPr>
        <p:spPr/>
        <p:txBody>
          <a:bodyPr/>
          <a:lstStyle/>
          <a:p>
            <a:r>
              <a:rPr lang="en-US"/>
              <a:t>Instagram Comments and Replies Table | bmwfrankfurt - 25 of 26</a:t>
            </a:r>
          </a:p>
        </p:txBody>
      </p:sp>
      <p:graphicFrame>
        <p:nvGraphicFramePr>
          <p:cNvPr id="5" name="Table Placeholder 4">
            <a:extLst>
              <a:ext uri="{FF2B5EF4-FFF2-40B4-BE49-F238E27FC236}">
                <a16:creationId xmlns:a16="http://schemas.microsoft.com/office/drawing/2014/main" id="{EED30ADC-7E6A-470C-97EA-8CA7DAB15B66}"/>
              </a:ext>
            </a:extLst>
          </p:cNvPr>
          <p:cNvGraphicFramePr>
            <a:graphicFrameLocks noGrp="1"/>
          </p:cNvGraphicFramePr>
          <p:nvPr>
            <p:ph type="tbl" sz="quarter" idx="13"/>
            <p:extLst>
              <p:ext uri="{D42A27DB-BD31-4B8C-83A1-F6EECF244321}">
                <p14:modId xmlns:p14="http://schemas.microsoft.com/office/powerpoint/2010/main" val="4152926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47772891"/>
                    </a:ext>
                  </a:extLst>
                </a:gridCol>
                <a:gridCol w="2715768">
                  <a:extLst>
                    <a:ext uri="{9D8B030D-6E8A-4147-A177-3AD203B41FA5}">
                      <a16:colId xmlns:a16="http://schemas.microsoft.com/office/drawing/2014/main" val="1207652060"/>
                    </a:ext>
                  </a:extLst>
                </a:gridCol>
                <a:gridCol w="1316736">
                  <a:extLst>
                    <a:ext uri="{9D8B030D-6E8A-4147-A177-3AD203B41FA5}">
                      <a16:colId xmlns:a16="http://schemas.microsoft.com/office/drawing/2014/main" val="2862103373"/>
                    </a:ext>
                  </a:extLst>
                </a:gridCol>
                <a:gridCol w="1316736">
                  <a:extLst>
                    <a:ext uri="{9D8B030D-6E8A-4147-A177-3AD203B41FA5}">
                      <a16:colId xmlns:a16="http://schemas.microsoft.com/office/drawing/2014/main" val="1645672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79996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bmwfrankfurt</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matziuss - 2022-04-19 17:59:32</a:t>
                      </a:r>
                      <a:r>
                        <a:rPr kumimoji="0" lang="de-DE" sz="1000" b="0" i="0" u="none" strike="noStrike" kern="1200" cap="none" spc="0" normalizeH="0" baseline="0" noProof="0">
                          <a:ln>
                            <a:noFill/>
                          </a:ln>
                          <a:solidFill>
                            <a:prstClr val="black"/>
                          </a:solidFill>
                          <a:effectLst/>
                          <a:uLnTx/>
                          <a:uFillTx/>
                          <a:latin typeface="+mn-lt"/>
                          <a:ea typeface="+mn-ea"/>
                          <a:cs typeface="+mn-cs"/>
                        </a:rPr>
                        <a:t>
 @sally_pioch34 nie mehr Fahrspaß in 1,5 Tonnen Blech gehabt.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0656934"/>
                  </a:ext>
                </a:extLst>
              </a:tr>
            </a:tbl>
          </a:graphicData>
        </a:graphic>
      </p:graphicFrame>
      <p:sp>
        <p:nvSpPr>
          <p:cNvPr id="4" name="Text Placeholder 3">
            <a:extLst>
              <a:ext uri="{FF2B5EF4-FFF2-40B4-BE49-F238E27FC236}">
                <a16:creationId xmlns:a16="http://schemas.microsoft.com/office/drawing/2014/main" id="{950D01BE-4416-4D64-8092-F863B53310E2}"/>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484095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1D49D-6099-4E45-A25C-69494EBCA212}"/>
              </a:ext>
            </a:extLst>
          </p:cNvPr>
          <p:cNvSpPr>
            <a:spLocks noGrp="1"/>
          </p:cNvSpPr>
          <p:nvPr>
            <p:ph type="title"/>
          </p:nvPr>
        </p:nvSpPr>
        <p:spPr/>
        <p:txBody>
          <a:bodyPr/>
          <a:lstStyle/>
          <a:p>
            <a:r>
              <a:rPr lang="en-US"/>
              <a:t>Instagram Comments and Replies Table | bmwfrankfurt - 26 of 26</a:t>
            </a:r>
          </a:p>
        </p:txBody>
      </p:sp>
      <p:graphicFrame>
        <p:nvGraphicFramePr>
          <p:cNvPr id="5" name="Table Placeholder 4">
            <a:extLst>
              <a:ext uri="{FF2B5EF4-FFF2-40B4-BE49-F238E27FC236}">
                <a16:creationId xmlns:a16="http://schemas.microsoft.com/office/drawing/2014/main" id="{624AF216-A7AB-4575-A7A5-14003F6FD600}"/>
              </a:ext>
            </a:extLst>
          </p:cNvPr>
          <p:cNvGraphicFramePr>
            <a:graphicFrameLocks noGrp="1"/>
          </p:cNvGraphicFramePr>
          <p:nvPr>
            <p:ph type="tbl" sz="quarter" idx="13"/>
            <p:extLst>
              <p:ext uri="{D42A27DB-BD31-4B8C-83A1-F6EECF244321}">
                <p14:modId xmlns:p14="http://schemas.microsoft.com/office/powerpoint/2010/main" val="3992787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76073588"/>
                    </a:ext>
                  </a:extLst>
                </a:gridCol>
                <a:gridCol w="2715768">
                  <a:extLst>
                    <a:ext uri="{9D8B030D-6E8A-4147-A177-3AD203B41FA5}">
                      <a16:colId xmlns:a16="http://schemas.microsoft.com/office/drawing/2014/main" val="3554057812"/>
                    </a:ext>
                  </a:extLst>
                </a:gridCol>
                <a:gridCol w="1316736">
                  <a:extLst>
                    <a:ext uri="{9D8B030D-6E8A-4147-A177-3AD203B41FA5}">
                      <a16:colId xmlns:a16="http://schemas.microsoft.com/office/drawing/2014/main" val="1653094089"/>
                    </a:ext>
                  </a:extLst>
                </a:gridCol>
                <a:gridCol w="1316736">
                  <a:extLst>
                    <a:ext uri="{9D8B030D-6E8A-4147-A177-3AD203B41FA5}">
                      <a16:colId xmlns:a16="http://schemas.microsoft.com/office/drawing/2014/main" val="3320575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Related Post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31143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bmwfrankfurt</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sally_pioch34 - 2022-04-19 17:58:42</a:t>
                      </a:r>
                      <a:r>
                        <a:rPr kumimoji="0" lang="en-US" sz="1000" b="0" i="0" u="none" strike="noStrike" kern="1200" cap="none" spc="0" normalizeH="0" baseline="0" noProof="0">
                          <a:ln>
                            <a:noFill/>
                          </a:ln>
                          <a:solidFill>
                            <a:prstClr val="black"/>
                          </a:solidFill>
                          <a:effectLst/>
                          <a:uLnTx/>
                          <a:uFillTx/>
                          <a:latin typeface="+mn-lt"/>
                          <a:ea typeface="+mn-ea"/>
                          <a:cs typeface="+mn-cs"/>
                        </a:rPr>
                        <a:t>
 @matziuss ganz einfach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*GEWINNSPIEL*
Bald feiert BMW M 50 Jahre Jubiläum! 🥳 Zum 50. Jahrestag verschenken wir deshalb pure Fahrfreude für alle BMW Fans.
Nehmt jetzt an unserem Gewinnspiel teil und sichert euch die Chance auf einen Gutschein für eine BMW Driving Experience für zwei Personen! 🚗💨 Erlebt dabei echtes BMW M Feeling, zum Beispiel bei dem BMW M Drift Training. Ganz im Zeichen des Jubiläums! 🎉
So nehmt ihr teil:
1️⃣Folgt unserem Account
2️⃣Schreibt einen Kommentar unter diesen Beitrag und begründet, warum ihr die BMW Driving Experience machen wollt.
Viel Glück. 🍀
Das Gewinnspiel startet am 12.04.2022 und endet am 22.04.22 um 17:00 Uhr.
Der Gewinner/die Gewinnerin wird 72 Stunden nach Beendigung des Gewinnspiels am 22.04.22 benachrichtigt.
Teilnahmebedingungen findet ihr dem Linktree in unserer Bio!
Mit der Teilnahme am Gewinnspiel bestätigt ihr, dass ihr die Teilnahmebedingungen gelesen und akzeptiert habt.
__
#bmwfrankfurt #BMWDrivingExperience #BMWM #Driftliebe #Fahrtraining #Gewinnspiel #Frankfurtliebe #Frankfurt #Mainhattan #Frankfurtcity #ffm #BMWFans #BMWFans #bimmergram #bmwgram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84693139"/>
                  </a:ext>
                </a:extLst>
              </a:tr>
            </a:tbl>
          </a:graphicData>
        </a:graphic>
      </p:graphicFrame>
      <p:sp>
        <p:nvSpPr>
          <p:cNvPr id="4" name="Text Placeholder 3">
            <a:extLst>
              <a:ext uri="{FF2B5EF4-FFF2-40B4-BE49-F238E27FC236}">
                <a16:creationId xmlns:a16="http://schemas.microsoft.com/office/drawing/2014/main" id="{ACDC7423-17F4-460E-B2DE-E38CAD408D0B}"/>
              </a:ext>
            </a:extLst>
          </p:cNvPr>
          <p:cNvSpPr>
            <a:spLocks noGrp="1"/>
          </p:cNvSpPr>
          <p:nvPr>
            <p:ph type="body" sz="quarter" idx="14"/>
          </p:nvPr>
        </p:nvSpPr>
        <p:spPr/>
        <p:txBody>
          <a:bodyPr/>
          <a:lstStyle/>
          <a:p>
            <a:r>
              <a:rPr lang="en-US"/>
              <a:t>04/01/2022 - 04/24/2022</a:t>
            </a:r>
          </a:p>
        </p:txBody>
      </p:sp>
    </p:spTree>
    <p:extLst>
      <p:ext uri="{BB962C8B-B14F-4D97-AF65-F5344CB8AC3E}">
        <p14:creationId xmlns:p14="http://schemas.microsoft.com/office/powerpoint/2010/main" val="33266573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964</Words>
  <Application>Microsoft Office PowerPoint</Application>
  <PresentationFormat>On-screen Show (4:3)</PresentationFormat>
  <Paragraphs>256</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Instagram Comments and Replies Table | bmwfrankfurt - 1 of 26</vt:lpstr>
      <vt:lpstr>Instagram Comments and Replies Table | bmwfrankfurt - 2 of 26</vt:lpstr>
      <vt:lpstr>Instagram Comments and Replies Table | bmwfrankfurt - 3 of 26</vt:lpstr>
      <vt:lpstr>Instagram Comments and Replies Table | bmwfrankfurt - 4 of 26</vt:lpstr>
      <vt:lpstr>Instagram Comments and Replies Table | bmwfrankfurt - 5 of 26</vt:lpstr>
      <vt:lpstr>Instagram Comments and Replies Table | bmwfrankfurt - 6 of 26</vt:lpstr>
      <vt:lpstr>Instagram Comments and Replies Table | bmwfrankfurt - 7 of 26</vt:lpstr>
      <vt:lpstr>Instagram Comments and Replies Table | bmwfrankfurt - 8 of 26</vt:lpstr>
      <vt:lpstr>Instagram Comments and Replies Table | bmwfrankfurt - 9 of 26</vt:lpstr>
      <vt:lpstr>Instagram Comments and Replies Table | bmwfrankfurt - 10 of 26</vt:lpstr>
      <vt:lpstr>Instagram Comments and Replies Table | bmwfrankfurt - 11 of 26</vt:lpstr>
      <vt:lpstr>Instagram Comments and Replies Table | bmwfrankfurt - 12 of 26</vt:lpstr>
      <vt:lpstr>Instagram Comments and Replies Table | bmwfrankfurt - 13 of 26</vt:lpstr>
      <vt:lpstr>Instagram Comments and Replies Table | bmwfrankfurt - 14 of 26</vt:lpstr>
      <vt:lpstr>Instagram Comments and Replies Table | bmwfrankfurt - 15 of 26</vt:lpstr>
      <vt:lpstr>Instagram Comments and Replies Table | bmwfrankfurt - 16 of 26</vt:lpstr>
      <vt:lpstr>Instagram Comments and Replies Table | bmwfrankfurt - 17 of 26</vt:lpstr>
      <vt:lpstr>Instagram Comments and Replies Table | bmwfrankfurt - 18 of 26</vt:lpstr>
      <vt:lpstr>Instagram Comments and Replies Table | bmwfrankfurt - 19 of 26</vt:lpstr>
      <vt:lpstr>Instagram Comments and Replies Table | bmwfrankfurt - 20 of 26</vt:lpstr>
      <vt:lpstr>Instagram Comments and Replies Table | bmwfrankfurt - 21 of 26</vt:lpstr>
      <vt:lpstr>Instagram Comments and Replies Table | bmwfrankfurt - 22 of 26</vt:lpstr>
      <vt:lpstr>Instagram Comments and Replies Table | bmwfrankfurt - 23 of 26</vt:lpstr>
      <vt:lpstr>Instagram Comments and Replies Table | bmwfrankfurt - 24 of 26</vt:lpstr>
      <vt:lpstr>Instagram Comments and Replies Table | bmwfrankfurt - 25 of 26</vt:lpstr>
      <vt:lpstr>Instagram Comments and Replies Table | bmwfrankfurt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Comments and Replies Table | bmwfrankfurt - 1 of 26</dc:title>
  <dc:creator>Administrator</dc:creator>
  <cp:lastModifiedBy>Administrator</cp:lastModifiedBy>
  <cp:revision>1</cp:revision>
  <dcterms:created xsi:type="dcterms:W3CDTF">2022-04-25T09:14:46Z</dcterms:created>
  <dcterms:modified xsi:type="dcterms:W3CDTF">2022-04-25T09:17:00Z</dcterms:modified>
</cp:coreProperties>
</file>