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mantruckandbus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213179</c:v>
                </c:pt>
                <c:pt idx="1">
                  <c:v>43000.75</c:v>
                </c:pt>
                <c:pt idx="2">
                  <c:v>33271.25</c:v>
                </c:pt>
                <c:pt idx="3">
                  <c:v>34033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F7-49F6-AC65-757162641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749328"/>
        <c:axId val="386753592"/>
      </c:barChart>
      <c:catAx>
        <c:axId val="38674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53592"/>
        <c:crosses val="autoZero"/>
        <c:auto val="1"/>
        <c:lblAlgn val="ctr"/>
        <c:lblOffset val="100"/>
        <c:noMultiLvlLbl val="0"/>
      </c:catAx>
      <c:valAx>
        <c:axId val="38675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4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D15CE-0FB2-4FD5-83BF-8D1BDEAEF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MAN Benchmark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0CE2AD-E814-4297-95ED-688B5DE180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952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5883D-3549-46BA-875D-C17DE8452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69199-6103-46CF-ADEF-96B5E7F2A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1282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MAN Benchmark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MAN Benchmark</dc:title>
  <dc:creator>Frederik Peiniger</dc:creator>
  <cp:lastModifiedBy>Frederik Peiniger</cp:lastModifiedBy>
  <cp:revision>1</cp:revision>
  <dcterms:created xsi:type="dcterms:W3CDTF">2021-08-27T08:32:02Z</dcterms:created>
  <dcterms:modified xsi:type="dcterms:W3CDTF">2021-08-27T08:32:06Z</dcterms:modified>
</cp:coreProperties>
</file>