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150F8-C101-4AFC-A9C3-049E54124B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Aral Weekly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1F3B93-04C9-43B0-8696-4CEE7EF857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Ray Sono AG</a:t>
            </a:r>
          </a:p>
        </p:txBody>
      </p:sp>
    </p:spTree>
    <p:extLst>
      <p:ext uri="{BB962C8B-B14F-4D97-AF65-F5344CB8AC3E}">
        <p14:creationId xmlns:p14="http://schemas.microsoft.com/office/powerpoint/2010/main" val="932758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63CFA-CF2A-4EB4-A30E-42A8CF94E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Aral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64EC42-2903-45C1-91A7-05A39276A2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540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8939985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87768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7378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9461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795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7579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8670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4286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9638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1520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6168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2758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612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Aral AG - 2021-05-19 16:30:00</a:t>
                      </a:r>
                      <a:r>
                        <a:rPr lang="de-DE" sz="1000"/>
                        <a:t>
 Die wohl wichtigste Frage beim Autokauf: 
Magst du eher große 🚙 oder schnuckelige 🚗 Autos?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-iad3-2.xx.fbcdn.net/v/t1.6435-9/p720x720/187472556_1959094027582313_1398338302279378169_n.jpg?_nc_cat=107&amp;ccb=1-3&amp;_nc_sid=8024bb&amp;_nc_ohc=Ya01dW-eEAoAX-JWaWt&amp;_nc_ht=scontent-iad3-2.xx&amp;tp=6&amp;oh=3d084609598933e8f1691ac84ecaf640&amp;oe=60D29F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647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932B1-7D00-4D9E-8B94-6C959815C7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05/18/2021 - 05/24/2021</a:t>
            </a:r>
          </a:p>
        </p:txBody>
      </p:sp>
    </p:spTree>
    <p:extLst>
      <p:ext uri="{BB962C8B-B14F-4D97-AF65-F5344CB8AC3E}">
        <p14:creationId xmlns:p14="http://schemas.microsoft.com/office/powerpoint/2010/main" val="613969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1E0DE-C832-4FCF-8165-8FF84B925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aral_allessuper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740DAA-4294-48E9-A96A-1DC35D75C2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2889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9309932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83117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2672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1889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959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3249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9005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aral_allessuper - 2021-05-24 14:43:36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heutige Feiertag bietet sich super für eine Spritztour an. 
Ein kurzer Boxenstop für Fahrer und Gefährt und schon kann die Fahrt beginnen. 
______
#allessuper #aral #araltankstelle #ultimate102 #tankstelle #gutefahrt #brightermoments #blauelagune #ultimatediesel #autoliebe #blau #instacar #carphotography #gasstation #benzinimblut #carlove #carlife #oldtimer #kraftstoff #auftanken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191157288_937188297059891_3147343994604640711_n.jpg?_nc_cat=104&amp;ccb=1-3&amp;_nc_sid=8ae9d6&amp;_nc_ohc=YW005gAEJ0sAX9m_eZP&amp;_nc_ht=scontent-lga3-1.cdninstagram.com&amp;oh=e356497832e90ed7e689e4613a82e6cc&amp;oe=60D22F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4.5554 %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528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77F25-3AC0-4527-9103-23DE22E67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05/18/2021 - 05/24/2021</a:t>
            </a:r>
          </a:p>
        </p:txBody>
      </p:sp>
    </p:spTree>
    <p:extLst>
      <p:ext uri="{BB962C8B-B14F-4D97-AF65-F5344CB8AC3E}">
        <p14:creationId xmlns:p14="http://schemas.microsoft.com/office/powerpoint/2010/main" val="1523107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EFD26-D7DA-42D4-B807-3F2D51ADD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aral_allessuper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D3A03C-84D7-48B8-849A-43CE2B852B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7807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7495618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64813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034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2973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2187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6355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2623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67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aral_allessuper - 2021-05-21 14:43:15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Oldies, but goldies 🎖️
Eure Oldtimer an unseren Aral Tankstellen lassen unser Herz höher schlagen. Zeigt uns also gerne mehr davon! 
Macht ein Foto, markiert uns mit #aral oder schickt uns das Foto per Nachricht, um mit ein bisschen Glück nicht nur auf unserem Kanal gefeatured zu werden, sondern auch eine 10€ SuperCard zu gewinnen 🎁
📸  Credits: mti0796 
______
#allessuper #aral #araltankstelle #ultimate102 #tankstelle #gutefahrt #brightermoments #blauelagune #ultimatediesel #autoliebe #blau #instacar #carphotography #gasstation #benzinimblut #carlove #carlife #sunset #oldtimer #chevrolet #kraftstoff #auftanken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189052460_300991834841389_2144720221002921436_n.jpg?_nc_cat=111&amp;ccb=1-3&amp;_nc_sid=8ae9d6&amp;_nc_ohc=F95SV7DgBwUAX9U6JkX&amp;_nc_ht=scontent-lga3-1.cdninstagram.com&amp;oh=840f9c1605bf7bfb98d18f1436e57258&amp;oe=60D4672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6.0399 %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875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D588A-54F4-49DE-AEC0-03A30375E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05/18/2021 - 05/24/2021</a:t>
            </a:r>
          </a:p>
        </p:txBody>
      </p:sp>
    </p:spTree>
    <p:extLst>
      <p:ext uri="{BB962C8B-B14F-4D97-AF65-F5344CB8AC3E}">
        <p14:creationId xmlns:p14="http://schemas.microsoft.com/office/powerpoint/2010/main" val="2391145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AA7C2-1DFF-40B6-A45B-65EF11D72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aral_allessuper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558F94-F3C6-43DE-9EEE-4BC4B171FC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7113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359204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76436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8433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203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3333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6538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4253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32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aral_allessuper - 2021-05-19 14:43:34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Astronomen haben einen neuen Fund gemacht. 🔭
Ein blauer Stern, der Tag und Nacht den Himmel schmückt. 😉
______
#allessuper #aral #araltankstelle #ultimate102 #tankstelle #gutefahrt #brightermoments #blauelagune #ultimatediesel #blau #stern #gasstation #benzinimblut #carlove #carlife #kraftstoff #auftanken #sky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189005079_2212965472173633_43384154213065369_n.jpg?_nc_cat=101&amp;ccb=1-3&amp;_nc_sid=8ae9d6&amp;_nc_ohc=8gXp23FBql0AX_UFtPk&amp;_nc_ht=scontent-lga3-1.cdninstagram.com&amp;oh=5fd078d461a5440e581d17920ebfc8c9&amp;oe=60D3BA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6.2977 %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668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BE9D8-BDA9-4D30-B36A-7B786F8311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05/18/2021 - 05/24/2021</a:t>
            </a:r>
          </a:p>
        </p:txBody>
      </p:sp>
    </p:spTree>
    <p:extLst>
      <p:ext uri="{BB962C8B-B14F-4D97-AF65-F5344CB8AC3E}">
        <p14:creationId xmlns:p14="http://schemas.microsoft.com/office/powerpoint/2010/main" val="4003371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9DDFF-F436-415A-8CDA-3209E2B63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aral_allessuper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CB2AFB-5E6D-4761-ACFB-68E48C7296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8466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69483751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614619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030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3236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8271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782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0665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846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aral_allessuper - 2021-05-21 15:07:39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https://quintly-image-storage.s3.amazonaws.com/0f59cde442f39d2b722bb8c4c5b69823/e6e3a00f494b9eba862b407b08351290.jpg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67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aral_allessuper - 2021-05-21 15:07:38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https://quintly-image-storage.s3.amazonaws.com/0f59cde442f39d2b722bb8c4c5b69823/33696c7fe82843a5a8a141ca0cef3a53.jpg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38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aral_allessuper - 2021-05-21 15:07:37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https://quintly-image-storage.s3.amazonaws.com/0f59cde442f39d2b722bb8c4c5b69823/f679951c9505b18ff97c589d9da68526.jpg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96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aral_allessuper - 2021-05-21 15:07:36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https://quintly-image-storage.s3.amazonaws.com/0f59cde442f39d2b722bb8c4c5b69823/72ef4854005956d6b7d53a2a7d64e6e5.jpg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055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53595D-76D1-40A3-B311-57D9D1DAE5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05/18/2021 - 05/24/2021</a:t>
            </a:r>
          </a:p>
        </p:txBody>
      </p:sp>
    </p:spTree>
    <p:extLst>
      <p:ext uri="{BB962C8B-B14F-4D97-AF65-F5344CB8AC3E}">
        <p14:creationId xmlns:p14="http://schemas.microsoft.com/office/powerpoint/2010/main" val="167167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17F31-871A-4F35-B878-F630C1D67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aral_allessuper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0B3943-6935-4992-B383-89B17D8ABB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8779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19044516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742378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4462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6874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6423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7732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2246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888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aral_allessuper - 2021-05-21 15:07:35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https://quintly-image-storage.s3.amazonaws.com/0f59cde442f39d2b722bb8c4c5b69823/7e10a0f5ec162fc78ed4b96da21a0685.jpg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74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aral_allessuper - 2021-05-19 16:12:04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https://quintly-image-storage.s3.amazonaws.com/0f59cde442f39d2b722bb8c4c5b69823/d881640ce80390a75e2bfb7fbce18293.jpg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460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aral_allessuper - 2021-05-19 16:12:03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@TORIA GRAF @ALINE HARNOTH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https://quintly-image-storage.s3.amazonaws.com/0f59cde442f39d2b722bb8c4c5b69823/7746231dea6b0d481a2d20583c8678d9.jpg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50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aral_allessuper - 2021-05-19 16:12:02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@MARCEL WASCHITZKI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https://quintly-image-storage.s3.amazonaws.com/0f59cde442f39d2b722bb8c4c5b69823/5be376454a5eb098e04a20f2a27e33ec.jpg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141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10818-7F96-4612-88C2-8CE7C6F0BF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05/18/2021 - 05/24/2021</a:t>
            </a:r>
          </a:p>
        </p:txBody>
      </p:sp>
    </p:spTree>
    <p:extLst>
      <p:ext uri="{BB962C8B-B14F-4D97-AF65-F5344CB8AC3E}">
        <p14:creationId xmlns:p14="http://schemas.microsoft.com/office/powerpoint/2010/main" val="4205659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0484C-B3BC-4B15-98EA-CFD299399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aral_allessuper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72D029-CCE8-41E9-BF01-93AF3FF748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1811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51954879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201267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6151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8557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5904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9924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1452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044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aral_allessuper - 2021-05-19 16:12:01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https://quintly-image-storage.s3.amazonaws.com/0f59cde442f39d2b722bb8c4c5b69823/21192b1f0ed9b2386abe01586aa4b3fd.jpg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487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1F9DC-FB9E-4140-A974-E158773E38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05/18/2021 - 05/24/2021</a:t>
            </a:r>
          </a:p>
        </p:txBody>
      </p:sp>
    </p:spTree>
    <p:extLst>
      <p:ext uri="{BB962C8B-B14F-4D97-AF65-F5344CB8AC3E}">
        <p14:creationId xmlns:p14="http://schemas.microsoft.com/office/powerpoint/2010/main" val="1787666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740</Words>
  <Application>Microsoft Office PowerPoint</Application>
  <PresentationFormat>On-screen Show (4:3)</PresentationFormat>
  <Paragraphs>166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Aral Weekly Dashboard</vt:lpstr>
      <vt:lpstr>Facebook Own Posts &amp; Shares Table | Aral AG</vt:lpstr>
      <vt:lpstr>Instagram Posts Table | aral_allessuper - 1 of 3</vt:lpstr>
      <vt:lpstr>Instagram Posts Table | aral_allessuper - 2 of 3</vt:lpstr>
      <vt:lpstr>Instagram Posts Table | aral_allessuper - 3 of 3</vt:lpstr>
      <vt:lpstr>Instagram Stories Table  | aral_allessuper - 1 of 3</vt:lpstr>
      <vt:lpstr>Instagram Stories Table  | aral_allessuper - 2 of 3</vt:lpstr>
      <vt:lpstr>Instagram Stories Table  | aral_allessuper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Aral Weekly Dashboard</dc:title>
  <dc:creator>Frederik Peiniger</dc:creator>
  <cp:lastModifiedBy>Frederik Peiniger</cp:lastModifiedBy>
  <cp:revision>1</cp:revision>
  <dcterms:created xsi:type="dcterms:W3CDTF">2021-05-25T13:01:36Z</dcterms:created>
  <dcterms:modified xsi:type="dcterms:W3CDTF">2021-05-25T13:01:52Z</dcterms:modified>
</cp:coreProperties>
</file>