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aralultimate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2383.7272727272698</c:v>
                </c:pt>
                <c:pt idx="1">
                  <c:v>3175.75</c:v>
                </c:pt>
                <c:pt idx="2">
                  <c:v>2369.3478260869601</c:v>
                </c:pt>
                <c:pt idx="3">
                  <c:v>2545.1724137931001</c:v>
                </c:pt>
                <c:pt idx="4">
                  <c:v>2487.8181818181802</c:v>
                </c:pt>
                <c:pt idx="5">
                  <c:v>2853.8846153846198</c:v>
                </c:pt>
                <c:pt idx="6">
                  <c:v>3112.34375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34-448D-A8AA-A84FB9265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245744"/>
        <c:axId val="422240824"/>
      </c:barChart>
      <c:catAx>
        <c:axId val="42224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240824"/>
        <c:crosses val="autoZero"/>
        <c:auto val="1"/>
        <c:lblAlgn val="ctr"/>
        <c:lblOffset val="100"/>
        <c:noMultiLvlLbl val="0"/>
      </c:catAx>
      <c:valAx>
        <c:axId val="42224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24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aralultimate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303.24242424242402</c:v>
                </c:pt>
                <c:pt idx="1">
                  <c:v>327.5</c:v>
                </c:pt>
                <c:pt idx="2">
                  <c:v>303.21739130434798</c:v>
                </c:pt>
                <c:pt idx="3">
                  <c:v>297.68965517241401</c:v>
                </c:pt>
                <c:pt idx="4">
                  <c:v>294.75757575757598</c:v>
                </c:pt>
                <c:pt idx="5">
                  <c:v>314.65384615384602</c:v>
                </c:pt>
                <c:pt idx="6">
                  <c:v>347.78125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B1-4D4C-A1C1-328E6EEC5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772792"/>
        <c:axId val="473777056"/>
      </c:barChart>
      <c:catAx>
        <c:axId val="47377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77056"/>
        <c:crosses val="autoZero"/>
        <c:auto val="1"/>
        <c:lblAlgn val="ctr"/>
        <c:lblOffset val="100"/>
        <c:noMultiLvlLbl val="0"/>
      </c:catAx>
      <c:valAx>
        <c:axId val="47377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7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aralultimate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Sheet1!$A$2:$A$732</c:f>
              <c:numCache>
                <c:formatCode>m/d/yyyy</c:formatCode>
                <c:ptCount val="731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  <c:pt idx="30">
                  <c:v>43647</c:v>
                </c:pt>
                <c:pt idx="31">
                  <c:v>43648</c:v>
                </c:pt>
                <c:pt idx="32">
                  <c:v>43649</c:v>
                </c:pt>
                <c:pt idx="33">
                  <c:v>43650</c:v>
                </c:pt>
                <c:pt idx="34">
                  <c:v>43651</c:v>
                </c:pt>
                <c:pt idx="35">
                  <c:v>43652</c:v>
                </c:pt>
                <c:pt idx="36">
                  <c:v>43653</c:v>
                </c:pt>
                <c:pt idx="37">
                  <c:v>43654</c:v>
                </c:pt>
                <c:pt idx="38">
                  <c:v>43655</c:v>
                </c:pt>
                <c:pt idx="39">
                  <c:v>43656</c:v>
                </c:pt>
                <c:pt idx="40">
                  <c:v>43657</c:v>
                </c:pt>
                <c:pt idx="41">
                  <c:v>43658</c:v>
                </c:pt>
                <c:pt idx="42">
                  <c:v>43659</c:v>
                </c:pt>
                <c:pt idx="43">
                  <c:v>43660</c:v>
                </c:pt>
                <c:pt idx="44">
                  <c:v>43661</c:v>
                </c:pt>
                <c:pt idx="45">
                  <c:v>43662</c:v>
                </c:pt>
                <c:pt idx="46">
                  <c:v>43663</c:v>
                </c:pt>
                <c:pt idx="47">
                  <c:v>43664</c:v>
                </c:pt>
                <c:pt idx="48">
                  <c:v>43665</c:v>
                </c:pt>
                <c:pt idx="49">
                  <c:v>43666</c:v>
                </c:pt>
                <c:pt idx="50">
                  <c:v>43667</c:v>
                </c:pt>
                <c:pt idx="51">
                  <c:v>43668</c:v>
                </c:pt>
                <c:pt idx="52">
                  <c:v>43669</c:v>
                </c:pt>
                <c:pt idx="53">
                  <c:v>43670</c:v>
                </c:pt>
                <c:pt idx="54">
                  <c:v>43671</c:v>
                </c:pt>
                <c:pt idx="55">
                  <c:v>43672</c:v>
                </c:pt>
                <c:pt idx="56">
                  <c:v>43673</c:v>
                </c:pt>
                <c:pt idx="57">
                  <c:v>43674</c:v>
                </c:pt>
                <c:pt idx="58">
                  <c:v>43675</c:v>
                </c:pt>
                <c:pt idx="59">
                  <c:v>43676</c:v>
                </c:pt>
                <c:pt idx="60">
                  <c:v>43677</c:v>
                </c:pt>
                <c:pt idx="61">
                  <c:v>43678</c:v>
                </c:pt>
                <c:pt idx="62">
                  <c:v>43679</c:v>
                </c:pt>
                <c:pt idx="63">
                  <c:v>43680</c:v>
                </c:pt>
                <c:pt idx="64">
                  <c:v>43681</c:v>
                </c:pt>
                <c:pt idx="65">
                  <c:v>43682</c:v>
                </c:pt>
                <c:pt idx="66">
                  <c:v>43683</c:v>
                </c:pt>
                <c:pt idx="67">
                  <c:v>43684</c:v>
                </c:pt>
                <c:pt idx="68">
                  <c:v>43685</c:v>
                </c:pt>
                <c:pt idx="69">
                  <c:v>43686</c:v>
                </c:pt>
                <c:pt idx="70">
                  <c:v>43687</c:v>
                </c:pt>
                <c:pt idx="71">
                  <c:v>43688</c:v>
                </c:pt>
                <c:pt idx="72">
                  <c:v>43689</c:v>
                </c:pt>
                <c:pt idx="73">
                  <c:v>43690</c:v>
                </c:pt>
                <c:pt idx="74">
                  <c:v>43691</c:v>
                </c:pt>
                <c:pt idx="75">
                  <c:v>43692</c:v>
                </c:pt>
                <c:pt idx="76">
                  <c:v>43693</c:v>
                </c:pt>
                <c:pt idx="77">
                  <c:v>43694</c:v>
                </c:pt>
                <c:pt idx="78">
                  <c:v>43695</c:v>
                </c:pt>
                <c:pt idx="79">
                  <c:v>43696</c:v>
                </c:pt>
                <c:pt idx="80">
                  <c:v>43697</c:v>
                </c:pt>
                <c:pt idx="81">
                  <c:v>43698</c:v>
                </c:pt>
                <c:pt idx="82">
                  <c:v>43699</c:v>
                </c:pt>
                <c:pt idx="83">
                  <c:v>43700</c:v>
                </c:pt>
                <c:pt idx="84">
                  <c:v>43701</c:v>
                </c:pt>
                <c:pt idx="85">
                  <c:v>43702</c:v>
                </c:pt>
                <c:pt idx="86">
                  <c:v>43703</c:v>
                </c:pt>
                <c:pt idx="87">
                  <c:v>43704</c:v>
                </c:pt>
                <c:pt idx="88">
                  <c:v>43705</c:v>
                </c:pt>
                <c:pt idx="89">
                  <c:v>43706</c:v>
                </c:pt>
                <c:pt idx="90">
                  <c:v>43707</c:v>
                </c:pt>
                <c:pt idx="91">
                  <c:v>43708</c:v>
                </c:pt>
                <c:pt idx="92">
                  <c:v>43709</c:v>
                </c:pt>
                <c:pt idx="93">
                  <c:v>43710</c:v>
                </c:pt>
                <c:pt idx="94">
                  <c:v>43711</c:v>
                </c:pt>
                <c:pt idx="95">
                  <c:v>43712</c:v>
                </c:pt>
                <c:pt idx="96">
                  <c:v>43713</c:v>
                </c:pt>
                <c:pt idx="97">
                  <c:v>43714</c:v>
                </c:pt>
                <c:pt idx="98">
                  <c:v>43715</c:v>
                </c:pt>
                <c:pt idx="99">
                  <c:v>43716</c:v>
                </c:pt>
                <c:pt idx="100">
                  <c:v>43717</c:v>
                </c:pt>
                <c:pt idx="101">
                  <c:v>43718</c:v>
                </c:pt>
                <c:pt idx="102">
                  <c:v>43719</c:v>
                </c:pt>
                <c:pt idx="103">
                  <c:v>43720</c:v>
                </c:pt>
                <c:pt idx="104">
                  <c:v>43721</c:v>
                </c:pt>
                <c:pt idx="105">
                  <c:v>43722</c:v>
                </c:pt>
                <c:pt idx="106">
                  <c:v>43723</c:v>
                </c:pt>
                <c:pt idx="107">
                  <c:v>43724</c:v>
                </c:pt>
                <c:pt idx="108">
                  <c:v>43725</c:v>
                </c:pt>
                <c:pt idx="109">
                  <c:v>43726</c:v>
                </c:pt>
                <c:pt idx="110">
                  <c:v>43727</c:v>
                </c:pt>
                <c:pt idx="111">
                  <c:v>43728</c:v>
                </c:pt>
                <c:pt idx="112">
                  <c:v>43729</c:v>
                </c:pt>
                <c:pt idx="113">
                  <c:v>43730</c:v>
                </c:pt>
                <c:pt idx="114">
                  <c:v>43731</c:v>
                </c:pt>
                <c:pt idx="115">
                  <c:v>43732</c:v>
                </c:pt>
                <c:pt idx="116">
                  <c:v>43733</c:v>
                </c:pt>
                <c:pt idx="117">
                  <c:v>43734</c:v>
                </c:pt>
                <c:pt idx="118">
                  <c:v>43735</c:v>
                </c:pt>
                <c:pt idx="119">
                  <c:v>43736</c:v>
                </c:pt>
                <c:pt idx="120">
                  <c:v>43737</c:v>
                </c:pt>
                <c:pt idx="121">
                  <c:v>43738</c:v>
                </c:pt>
                <c:pt idx="122">
                  <c:v>43739</c:v>
                </c:pt>
                <c:pt idx="123">
                  <c:v>43740</c:v>
                </c:pt>
                <c:pt idx="124">
                  <c:v>43741</c:v>
                </c:pt>
                <c:pt idx="125">
                  <c:v>43742</c:v>
                </c:pt>
                <c:pt idx="126">
                  <c:v>43743</c:v>
                </c:pt>
                <c:pt idx="127">
                  <c:v>43744</c:v>
                </c:pt>
                <c:pt idx="128">
                  <c:v>43745</c:v>
                </c:pt>
                <c:pt idx="129">
                  <c:v>43746</c:v>
                </c:pt>
                <c:pt idx="130">
                  <c:v>43747</c:v>
                </c:pt>
                <c:pt idx="131">
                  <c:v>43748</c:v>
                </c:pt>
                <c:pt idx="132">
                  <c:v>43749</c:v>
                </c:pt>
                <c:pt idx="133">
                  <c:v>43750</c:v>
                </c:pt>
                <c:pt idx="134">
                  <c:v>43751</c:v>
                </c:pt>
                <c:pt idx="135">
                  <c:v>43752</c:v>
                </c:pt>
                <c:pt idx="136">
                  <c:v>43753</c:v>
                </c:pt>
                <c:pt idx="137">
                  <c:v>43754</c:v>
                </c:pt>
                <c:pt idx="138">
                  <c:v>43755</c:v>
                </c:pt>
                <c:pt idx="139">
                  <c:v>43756</c:v>
                </c:pt>
                <c:pt idx="140">
                  <c:v>43757</c:v>
                </c:pt>
                <c:pt idx="141">
                  <c:v>43758</c:v>
                </c:pt>
                <c:pt idx="142">
                  <c:v>43759</c:v>
                </c:pt>
                <c:pt idx="143">
                  <c:v>43760</c:v>
                </c:pt>
                <c:pt idx="144">
                  <c:v>43761</c:v>
                </c:pt>
                <c:pt idx="145">
                  <c:v>43762</c:v>
                </c:pt>
                <c:pt idx="146">
                  <c:v>43763</c:v>
                </c:pt>
                <c:pt idx="147">
                  <c:v>43764</c:v>
                </c:pt>
                <c:pt idx="148">
                  <c:v>43765</c:v>
                </c:pt>
                <c:pt idx="149">
                  <c:v>43766</c:v>
                </c:pt>
                <c:pt idx="150">
                  <c:v>43767</c:v>
                </c:pt>
                <c:pt idx="151">
                  <c:v>43768</c:v>
                </c:pt>
                <c:pt idx="152">
                  <c:v>43769</c:v>
                </c:pt>
                <c:pt idx="153">
                  <c:v>43770</c:v>
                </c:pt>
                <c:pt idx="154">
                  <c:v>43771</c:v>
                </c:pt>
                <c:pt idx="155">
                  <c:v>43772</c:v>
                </c:pt>
                <c:pt idx="156">
                  <c:v>43773</c:v>
                </c:pt>
                <c:pt idx="157">
                  <c:v>43774</c:v>
                </c:pt>
                <c:pt idx="158">
                  <c:v>43775</c:v>
                </c:pt>
                <c:pt idx="159">
                  <c:v>43776</c:v>
                </c:pt>
                <c:pt idx="160">
                  <c:v>43777</c:v>
                </c:pt>
                <c:pt idx="161">
                  <c:v>43778</c:v>
                </c:pt>
                <c:pt idx="162">
                  <c:v>43779</c:v>
                </c:pt>
                <c:pt idx="163">
                  <c:v>43780</c:v>
                </c:pt>
                <c:pt idx="164">
                  <c:v>43781</c:v>
                </c:pt>
                <c:pt idx="165">
                  <c:v>43782</c:v>
                </c:pt>
                <c:pt idx="166">
                  <c:v>43783</c:v>
                </c:pt>
                <c:pt idx="167">
                  <c:v>43784</c:v>
                </c:pt>
                <c:pt idx="168">
                  <c:v>43785</c:v>
                </c:pt>
                <c:pt idx="169">
                  <c:v>43786</c:v>
                </c:pt>
                <c:pt idx="170">
                  <c:v>43787</c:v>
                </c:pt>
                <c:pt idx="171">
                  <c:v>43788</c:v>
                </c:pt>
                <c:pt idx="172">
                  <c:v>43789</c:v>
                </c:pt>
                <c:pt idx="173">
                  <c:v>43790</c:v>
                </c:pt>
                <c:pt idx="174">
                  <c:v>43791</c:v>
                </c:pt>
                <c:pt idx="175">
                  <c:v>43792</c:v>
                </c:pt>
                <c:pt idx="176">
                  <c:v>43793</c:v>
                </c:pt>
                <c:pt idx="177">
                  <c:v>43794</c:v>
                </c:pt>
                <c:pt idx="178">
                  <c:v>43795</c:v>
                </c:pt>
                <c:pt idx="179">
                  <c:v>43796</c:v>
                </c:pt>
                <c:pt idx="180">
                  <c:v>43797</c:v>
                </c:pt>
                <c:pt idx="181">
                  <c:v>43798</c:v>
                </c:pt>
                <c:pt idx="182">
                  <c:v>43799</c:v>
                </c:pt>
                <c:pt idx="183">
                  <c:v>43800</c:v>
                </c:pt>
                <c:pt idx="184">
                  <c:v>43801</c:v>
                </c:pt>
                <c:pt idx="185">
                  <c:v>43802</c:v>
                </c:pt>
                <c:pt idx="186">
                  <c:v>43803</c:v>
                </c:pt>
                <c:pt idx="187">
                  <c:v>43804</c:v>
                </c:pt>
                <c:pt idx="188">
                  <c:v>43805</c:v>
                </c:pt>
                <c:pt idx="189">
                  <c:v>43806</c:v>
                </c:pt>
                <c:pt idx="190">
                  <c:v>43807</c:v>
                </c:pt>
                <c:pt idx="191">
                  <c:v>43808</c:v>
                </c:pt>
                <c:pt idx="192">
                  <c:v>43809</c:v>
                </c:pt>
                <c:pt idx="193">
                  <c:v>43810</c:v>
                </c:pt>
                <c:pt idx="194">
                  <c:v>43811</c:v>
                </c:pt>
                <c:pt idx="195">
                  <c:v>43812</c:v>
                </c:pt>
                <c:pt idx="196">
                  <c:v>43813</c:v>
                </c:pt>
                <c:pt idx="197">
                  <c:v>43814</c:v>
                </c:pt>
                <c:pt idx="198">
                  <c:v>43815</c:v>
                </c:pt>
                <c:pt idx="199">
                  <c:v>43816</c:v>
                </c:pt>
                <c:pt idx="200">
                  <c:v>43817</c:v>
                </c:pt>
                <c:pt idx="201">
                  <c:v>43818</c:v>
                </c:pt>
                <c:pt idx="202">
                  <c:v>43819</c:v>
                </c:pt>
                <c:pt idx="203">
                  <c:v>43820</c:v>
                </c:pt>
                <c:pt idx="204">
                  <c:v>43821</c:v>
                </c:pt>
                <c:pt idx="205">
                  <c:v>43822</c:v>
                </c:pt>
                <c:pt idx="206">
                  <c:v>43823</c:v>
                </c:pt>
                <c:pt idx="207">
                  <c:v>43824</c:v>
                </c:pt>
                <c:pt idx="208">
                  <c:v>43825</c:v>
                </c:pt>
                <c:pt idx="209">
                  <c:v>43826</c:v>
                </c:pt>
                <c:pt idx="210">
                  <c:v>43827</c:v>
                </c:pt>
                <c:pt idx="211">
                  <c:v>43828</c:v>
                </c:pt>
                <c:pt idx="212">
                  <c:v>43829</c:v>
                </c:pt>
                <c:pt idx="213">
                  <c:v>43830</c:v>
                </c:pt>
                <c:pt idx="214">
                  <c:v>43831</c:v>
                </c:pt>
                <c:pt idx="215">
                  <c:v>43832</c:v>
                </c:pt>
                <c:pt idx="216">
                  <c:v>43833</c:v>
                </c:pt>
                <c:pt idx="217">
                  <c:v>43834</c:v>
                </c:pt>
                <c:pt idx="218">
                  <c:v>43835</c:v>
                </c:pt>
                <c:pt idx="219">
                  <c:v>43836</c:v>
                </c:pt>
                <c:pt idx="220">
                  <c:v>43837</c:v>
                </c:pt>
                <c:pt idx="221">
                  <c:v>43838</c:v>
                </c:pt>
                <c:pt idx="222">
                  <c:v>43839</c:v>
                </c:pt>
                <c:pt idx="223">
                  <c:v>43840</c:v>
                </c:pt>
                <c:pt idx="224">
                  <c:v>43841</c:v>
                </c:pt>
                <c:pt idx="225">
                  <c:v>43842</c:v>
                </c:pt>
                <c:pt idx="226">
                  <c:v>43843</c:v>
                </c:pt>
                <c:pt idx="227">
                  <c:v>43844</c:v>
                </c:pt>
                <c:pt idx="228">
                  <c:v>43845</c:v>
                </c:pt>
                <c:pt idx="229">
                  <c:v>43846</c:v>
                </c:pt>
                <c:pt idx="230">
                  <c:v>43847</c:v>
                </c:pt>
                <c:pt idx="231">
                  <c:v>43848</c:v>
                </c:pt>
                <c:pt idx="232">
                  <c:v>43849</c:v>
                </c:pt>
                <c:pt idx="233">
                  <c:v>43850</c:v>
                </c:pt>
                <c:pt idx="234">
                  <c:v>43851</c:v>
                </c:pt>
                <c:pt idx="235">
                  <c:v>43852</c:v>
                </c:pt>
                <c:pt idx="236">
                  <c:v>43853</c:v>
                </c:pt>
                <c:pt idx="237">
                  <c:v>43854</c:v>
                </c:pt>
                <c:pt idx="238">
                  <c:v>43855</c:v>
                </c:pt>
                <c:pt idx="239">
                  <c:v>43856</c:v>
                </c:pt>
                <c:pt idx="240">
                  <c:v>43857</c:v>
                </c:pt>
                <c:pt idx="241">
                  <c:v>43858</c:v>
                </c:pt>
                <c:pt idx="242">
                  <c:v>43859</c:v>
                </c:pt>
                <c:pt idx="243">
                  <c:v>43860</c:v>
                </c:pt>
                <c:pt idx="244">
                  <c:v>43861</c:v>
                </c:pt>
                <c:pt idx="245">
                  <c:v>43862</c:v>
                </c:pt>
                <c:pt idx="246">
                  <c:v>43863</c:v>
                </c:pt>
                <c:pt idx="247">
                  <c:v>43864</c:v>
                </c:pt>
                <c:pt idx="248">
                  <c:v>43865</c:v>
                </c:pt>
                <c:pt idx="249">
                  <c:v>43866</c:v>
                </c:pt>
                <c:pt idx="250">
                  <c:v>43867</c:v>
                </c:pt>
                <c:pt idx="251">
                  <c:v>43868</c:v>
                </c:pt>
                <c:pt idx="252">
                  <c:v>43869</c:v>
                </c:pt>
                <c:pt idx="253">
                  <c:v>43870</c:v>
                </c:pt>
                <c:pt idx="254">
                  <c:v>43871</c:v>
                </c:pt>
                <c:pt idx="255">
                  <c:v>43872</c:v>
                </c:pt>
                <c:pt idx="256">
                  <c:v>43873</c:v>
                </c:pt>
                <c:pt idx="257">
                  <c:v>43874</c:v>
                </c:pt>
                <c:pt idx="258">
                  <c:v>43875</c:v>
                </c:pt>
                <c:pt idx="259">
                  <c:v>43876</c:v>
                </c:pt>
                <c:pt idx="260">
                  <c:v>43877</c:v>
                </c:pt>
                <c:pt idx="261">
                  <c:v>43878</c:v>
                </c:pt>
                <c:pt idx="262">
                  <c:v>43879</c:v>
                </c:pt>
                <c:pt idx="263">
                  <c:v>43880</c:v>
                </c:pt>
                <c:pt idx="264">
                  <c:v>43881</c:v>
                </c:pt>
                <c:pt idx="265">
                  <c:v>43882</c:v>
                </c:pt>
                <c:pt idx="266">
                  <c:v>43883</c:v>
                </c:pt>
                <c:pt idx="267">
                  <c:v>43884</c:v>
                </c:pt>
                <c:pt idx="268">
                  <c:v>43885</c:v>
                </c:pt>
                <c:pt idx="269">
                  <c:v>43886</c:v>
                </c:pt>
                <c:pt idx="270">
                  <c:v>43887</c:v>
                </c:pt>
                <c:pt idx="271">
                  <c:v>43888</c:v>
                </c:pt>
                <c:pt idx="272">
                  <c:v>43889</c:v>
                </c:pt>
                <c:pt idx="273">
                  <c:v>43890</c:v>
                </c:pt>
                <c:pt idx="274">
                  <c:v>43891</c:v>
                </c:pt>
                <c:pt idx="275">
                  <c:v>43892</c:v>
                </c:pt>
                <c:pt idx="276">
                  <c:v>43893</c:v>
                </c:pt>
                <c:pt idx="277">
                  <c:v>43894</c:v>
                </c:pt>
                <c:pt idx="278">
                  <c:v>43895</c:v>
                </c:pt>
                <c:pt idx="279">
                  <c:v>43896</c:v>
                </c:pt>
                <c:pt idx="280">
                  <c:v>43897</c:v>
                </c:pt>
                <c:pt idx="281">
                  <c:v>43898</c:v>
                </c:pt>
                <c:pt idx="282">
                  <c:v>43899</c:v>
                </c:pt>
                <c:pt idx="283">
                  <c:v>43900</c:v>
                </c:pt>
                <c:pt idx="284">
                  <c:v>43901</c:v>
                </c:pt>
                <c:pt idx="285">
                  <c:v>43902</c:v>
                </c:pt>
                <c:pt idx="286">
                  <c:v>43903</c:v>
                </c:pt>
                <c:pt idx="287">
                  <c:v>43904</c:v>
                </c:pt>
                <c:pt idx="288">
                  <c:v>43905</c:v>
                </c:pt>
                <c:pt idx="289">
                  <c:v>43906</c:v>
                </c:pt>
                <c:pt idx="290">
                  <c:v>43907</c:v>
                </c:pt>
                <c:pt idx="291">
                  <c:v>43908</c:v>
                </c:pt>
                <c:pt idx="292">
                  <c:v>43909</c:v>
                </c:pt>
                <c:pt idx="293">
                  <c:v>43910</c:v>
                </c:pt>
                <c:pt idx="294">
                  <c:v>43911</c:v>
                </c:pt>
                <c:pt idx="295">
                  <c:v>43912</c:v>
                </c:pt>
                <c:pt idx="296">
                  <c:v>43913</c:v>
                </c:pt>
                <c:pt idx="297">
                  <c:v>43914</c:v>
                </c:pt>
                <c:pt idx="298">
                  <c:v>43915</c:v>
                </c:pt>
                <c:pt idx="299">
                  <c:v>43916</c:v>
                </c:pt>
                <c:pt idx="300">
                  <c:v>43917</c:v>
                </c:pt>
                <c:pt idx="301">
                  <c:v>43918</c:v>
                </c:pt>
                <c:pt idx="302">
                  <c:v>43919</c:v>
                </c:pt>
                <c:pt idx="303">
                  <c:v>43920</c:v>
                </c:pt>
                <c:pt idx="304">
                  <c:v>43921</c:v>
                </c:pt>
                <c:pt idx="305">
                  <c:v>43922</c:v>
                </c:pt>
                <c:pt idx="306">
                  <c:v>43923</c:v>
                </c:pt>
                <c:pt idx="307">
                  <c:v>43924</c:v>
                </c:pt>
                <c:pt idx="308">
                  <c:v>43925</c:v>
                </c:pt>
                <c:pt idx="309">
                  <c:v>43926</c:v>
                </c:pt>
                <c:pt idx="310">
                  <c:v>43927</c:v>
                </c:pt>
                <c:pt idx="311">
                  <c:v>43928</c:v>
                </c:pt>
                <c:pt idx="312">
                  <c:v>43929</c:v>
                </c:pt>
                <c:pt idx="313">
                  <c:v>43930</c:v>
                </c:pt>
                <c:pt idx="314">
                  <c:v>43931</c:v>
                </c:pt>
                <c:pt idx="315">
                  <c:v>43932</c:v>
                </c:pt>
                <c:pt idx="316">
                  <c:v>43933</c:v>
                </c:pt>
                <c:pt idx="317">
                  <c:v>43934</c:v>
                </c:pt>
                <c:pt idx="318">
                  <c:v>43935</c:v>
                </c:pt>
                <c:pt idx="319">
                  <c:v>43936</c:v>
                </c:pt>
                <c:pt idx="320">
                  <c:v>43937</c:v>
                </c:pt>
                <c:pt idx="321">
                  <c:v>43938</c:v>
                </c:pt>
                <c:pt idx="322">
                  <c:v>43939</c:v>
                </c:pt>
                <c:pt idx="323">
                  <c:v>43940</c:v>
                </c:pt>
                <c:pt idx="324">
                  <c:v>43941</c:v>
                </c:pt>
                <c:pt idx="325">
                  <c:v>43942</c:v>
                </c:pt>
                <c:pt idx="326">
                  <c:v>43943</c:v>
                </c:pt>
                <c:pt idx="327">
                  <c:v>43944</c:v>
                </c:pt>
                <c:pt idx="328">
                  <c:v>43945</c:v>
                </c:pt>
                <c:pt idx="329">
                  <c:v>43946</c:v>
                </c:pt>
                <c:pt idx="330">
                  <c:v>43947</c:v>
                </c:pt>
                <c:pt idx="331">
                  <c:v>43948</c:v>
                </c:pt>
                <c:pt idx="332">
                  <c:v>43949</c:v>
                </c:pt>
                <c:pt idx="333">
                  <c:v>43950</c:v>
                </c:pt>
                <c:pt idx="334">
                  <c:v>43951</c:v>
                </c:pt>
                <c:pt idx="335">
                  <c:v>43952</c:v>
                </c:pt>
                <c:pt idx="336">
                  <c:v>43953</c:v>
                </c:pt>
                <c:pt idx="337">
                  <c:v>43954</c:v>
                </c:pt>
                <c:pt idx="338">
                  <c:v>43955</c:v>
                </c:pt>
                <c:pt idx="339">
                  <c:v>43956</c:v>
                </c:pt>
                <c:pt idx="340">
                  <c:v>43957</c:v>
                </c:pt>
                <c:pt idx="341">
                  <c:v>43958</c:v>
                </c:pt>
                <c:pt idx="342">
                  <c:v>43959</c:v>
                </c:pt>
                <c:pt idx="343">
                  <c:v>43960</c:v>
                </c:pt>
                <c:pt idx="344">
                  <c:v>43961</c:v>
                </c:pt>
                <c:pt idx="345">
                  <c:v>43962</c:v>
                </c:pt>
                <c:pt idx="346">
                  <c:v>43963</c:v>
                </c:pt>
                <c:pt idx="347">
                  <c:v>43964</c:v>
                </c:pt>
                <c:pt idx="348">
                  <c:v>43965</c:v>
                </c:pt>
                <c:pt idx="349">
                  <c:v>43966</c:v>
                </c:pt>
                <c:pt idx="350">
                  <c:v>43967</c:v>
                </c:pt>
                <c:pt idx="351">
                  <c:v>43968</c:v>
                </c:pt>
                <c:pt idx="352">
                  <c:v>43969</c:v>
                </c:pt>
                <c:pt idx="353">
                  <c:v>43970</c:v>
                </c:pt>
                <c:pt idx="354">
                  <c:v>43971</c:v>
                </c:pt>
                <c:pt idx="355">
                  <c:v>43972</c:v>
                </c:pt>
                <c:pt idx="356">
                  <c:v>43973</c:v>
                </c:pt>
                <c:pt idx="357">
                  <c:v>43974</c:v>
                </c:pt>
                <c:pt idx="358">
                  <c:v>43975</c:v>
                </c:pt>
                <c:pt idx="359">
                  <c:v>43976</c:v>
                </c:pt>
                <c:pt idx="360">
                  <c:v>43977</c:v>
                </c:pt>
                <c:pt idx="361">
                  <c:v>43978</c:v>
                </c:pt>
                <c:pt idx="362">
                  <c:v>43979</c:v>
                </c:pt>
                <c:pt idx="363">
                  <c:v>43980</c:v>
                </c:pt>
                <c:pt idx="364">
                  <c:v>43981</c:v>
                </c:pt>
                <c:pt idx="365">
                  <c:v>43982</c:v>
                </c:pt>
                <c:pt idx="366">
                  <c:v>43983</c:v>
                </c:pt>
                <c:pt idx="367">
                  <c:v>43984</c:v>
                </c:pt>
                <c:pt idx="368">
                  <c:v>43985</c:v>
                </c:pt>
                <c:pt idx="369">
                  <c:v>43986</c:v>
                </c:pt>
                <c:pt idx="370">
                  <c:v>43987</c:v>
                </c:pt>
                <c:pt idx="371">
                  <c:v>43988</c:v>
                </c:pt>
                <c:pt idx="372">
                  <c:v>43989</c:v>
                </c:pt>
                <c:pt idx="373">
                  <c:v>43990</c:v>
                </c:pt>
                <c:pt idx="374">
                  <c:v>43991</c:v>
                </c:pt>
                <c:pt idx="375">
                  <c:v>43992</c:v>
                </c:pt>
                <c:pt idx="376">
                  <c:v>43993</c:v>
                </c:pt>
                <c:pt idx="377">
                  <c:v>43994</c:v>
                </c:pt>
                <c:pt idx="378">
                  <c:v>43995</c:v>
                </c:pt>
                <c:pt idx="379">
                  <c:v>43996</c:v>
                </c:pt>
                <c:pt idx="380">
                  <c:v>43997</c:v>
                </c:pt>
                <c:pt idx="381">
                  <c:v>43998</c:v>
                </c:pt>
                <c:pt idx="382">
                  <c:v>43999</c:v>
                </c:pt>
                <c:pt idx="383">
                  <c:v>44000</c:v>
                </c:pt>
                <c:pt idx="384">
                  <c:v>44001</c:v>
                </c:pt>
                <c:pt idx="385">
                  <c:v>44002</c:v>
                </c:pt>
                <c:pt idx="386">
                  <c:v>44003</c:v>
                </c:pt>
                <c:pt idx="387">
                  <c:v>44004</c:v>
                </c:pt>
                <c:pt idx="388">
                  <c:v>44005</c:v>
                </c:pt>
                <c:pt idx="389">
                  <c:v>44006</c:v>
                </c:pt>
                <c:pt idx="390">
                  <c:v>44007</c:v>
                </c:pt>
                <c:pt idx="391">
                  <c:v>44008</c:v>
                </c:pt>
                <c:pt idx="392">
                  <c:v>44009</c:v>
                </c:pt>
                <c:pt idx="393">
                  <c:v>44010</c:v>
                </c:pt>
                <c:pt idx="394">
                  <c:v>44011</c:v>
                </c:pt>
                <c:pt idx="395">
                  <c:v>44012</c:v>
                </c:pt>
                <c:pt idx="396">
                  <c:v>44013</c:v>
                </c:pt>
                <c:pt idx="397">
                  <c:v>44014</c:v>
                </c:pt>
                <c:pt idx="398">
                  <c:v>44015</c:v>
                </c:pt>
                <c:pt idx="399">
                  <c:v>44016</c:v>
                </c:pt>
                <c:pt idx="400">
                  <c:v>44017</c:v>
                </c:pt>
                <c:pt idx="401">
                  <c:v>44018</c:v>
                </c:pt>
                <c:pt idx="402">
                  <c:v>44019</c:v>
                </c:pt>
                <c:pt idx="403">
                  <c:v>44020</c:v>
                </c:pt>
                <c:pt idx="404">
                  <c:v>44021</c:v>
                </c:pt>
                <c:pt idx="405">
                  <c:v>44022</c:v>
                </c:pt>
                <c:pt idx="406">
                  <c:v>44023</c:v>
                </c:pt>
                <c:pt idx="407">
                  <c:v>44024</c:v>
                </c:pt>
                <c:pt idx="408">
                  <c:v>44025</c:v>
                </c:pt>
                <c:pt idx="409">
                  <c:v>44026</c:v>
                </c:pt>
                <c:pt idx="410">
                  <c:v>44027</c:v>
                </c:pt>
                <c:pt idx="411">
                  <c:v>44028</c:v>
                </c:pt>
                <c:pt idx="412">
                  <c:v>44029</c:v>
                </c:pt>
                <c:pt idx="413">
                  <c:v>44030</c:v>
                </c:pt>
                <c:pt idx="414">
                  <c:v>44031</c:v>
                </c:pt>
                <c:pt idx="415">
                  <c:v>44032</c:v>
                </c:pt>
                <c:pt idx="416">
                  <c:v>44033</c:v>
                </c:pt>
                <c:pt idx="417">
                  <c:v>44034</c:v>
                </c:pt>
                <c:pt idx="418">
                  <c:v>44035</c:v>
                </c:pt>
                <c:pt idx="419">
                  <c:v>44036</c:v>
                </c:pt>
                <c:pt idx="420">
                  <c:v>44037</c:v>
                </c:pt>
                <c:pt idx="421">
                  <c:v>44038</c:v>
                </c:pt>
                <c:pt idx="422">
                  <c:v>44039</c:v>
                </c:pt>
                <c:pt idx="423">
                  <c:v>44040</c:v>
                </c:pt>
                <c:pt idx="424">
                  <c:v>44041</c:v>
                </c:pt>
                <c:pt idx="425">
                  <c:v>44042</c:v>
                </c:pt>
                <c:pt idx="426">
                  <c:v>44043</c:v>
                </c:pt>
                <c:pt idx="427">
                  <c:v>44044</c:v>
                </c:pt>
                <c:pt idx="428">
                  <c:v>44045</c:v>
                </c:pt>
                <c:pt idx="429">
                  <c:v>44046</c:v>
                </c:pt>
                <c:pt idx="430">
                  <c:v>44047</c:v>
                </c:pt>
                <c:pt idx="431">
                  <c:v>44048</c:v>
                </c:pt>
                <c:pt idx="432">
                  <c:v>44049</c:v>
                </c:pt>
                <c:pt idx="433">
                  <c:v>44050</c:v>
                </c:pt>
                <c:pt idx="434">
                  <c:v>44051</c:v>
                </c:pt>
                <c:pt idx="435">
                  <c:v>44052</c:v>
                </c:pt>
                <c:pt idx="436">
                  <c:v>44053</c:v>
                </c:pt>
                <c:pt idx="437">
                  <c:v>44054</c:v>
                </c:pt>
                <c:pt idx="438">
                  <c:v>44055</c:v>
                </c:pt>
                <c:pt idx="439">
                  <c:v>44056</c:v>
                </c:pt>
                <c:pt idx="440">
                  <c:v>44057</c:v>
                </c:pt>
                <c:pt idx="441">
                  <c:v>44058</c:v>
                </c:pt>
                <c:pt idx="442">
                  <c:v>44059</c:v>
                </c:pt>
                <c:pt idx="443">
                  <c:v>44060</c:v>
                </c:pt>
                <c:pt idx="444">
                  <c:v>44061</c:v>
                </c:pt>
                <c:pt idx="445">
                  <c:v>44062</c:v>
                </c:pt>
                <c:pt idx="446">
                  <c:v>44063</c:v>
                </c:pt>
                <c:pt idx="447">
                  <c:v>44064</c:v>
                </c:pt>
                <c:pt idx="448">
                  <c:v>44065</c:v>
                </c:pt>
                <c:pt idx="449">
                  <c:v>44066</c:v>
                </c:pt>
                <c:pt idx="450">
                  <c:v>44067</c:v>
                </c:pt>
                <c:pt idx="451">
                  <c:v>44068</c:v>
                </c:pt>
                <c:pt idx="452">
                  <c:v>44069</c:v>
                </c:pt>
                <c:pt idx="453">
                  <c:v>44070</c:v>
                </c:pt>
                <c:pt idx="454">
                  <c:v>44071</c:v>
                </c:pt>
                <c:pt idx="455">
                  <c:v>44072</c:v>
                </c:pt>
                <c:pt idx="456">
                  <c:v>44073</c:v>
                </c:pt>
                <c:pt idx="457">
                  <c:v>44074</c:v>
                </c:pt>
                <c:pt idx="458">
                  <c:v>44075</c:v>
                </c:pt>
                <c:pt idx="459">
                  <c:v>44076</c:v>
                </c:pt>
                <c:pt idx="460">
                  <c:v>44077</c:v>
                </c:pt>
                <c:pt idx="461">
                  <c:v>44078</c:v>
                </c:pt>
                <c:pt idx="462">
                  <c:v>44079</c:v>
                </c:pt>
                <c:pt idx="463">
                  <c:v>44080</c:v>
                </c:pt>
                <c:pt idx="464">
                  <c:v>44081</c:v>
                </c:pt>
                <c:pt idx="465">
                  <c:v>44082</c:v>
                </c:pt>
                <c:pt idx="466">
                  <c:v>44083</c:v>
                </c:pt>
                <c:pt idx="467">
                  <c:v>44084</c:v>
                </c:pt>
                <c:pt idx="468">
                  <c:v>44085</c:v>
                </c:pt>
                <c:pt idx="469">
                  <c:v>44086</c:v>
                </c:pt>
                <c:pt idx="470">
                  <c:v>44087</c:v>
                </c:pt>
                <c:pt idx="471">
                  <c:v>44088</c:v>
                </c:pt>
                <c:pt idx="472">
                  <c:v>44089</c:v>
                </c:pt>
                <c:pt idx="473">
                  <c:v>44090</c:v>
                </c:pt>
                <c:pt idx="474">
                  <c:v>44091</c:v>
                </c:pt>
                <c:pt idx="475">
                  <c:v>44092</c:v>
                </c:pt>
                <c:pt idx="476">
                  <c:v>44093</c:v>
                </c:pt>
                <c:pt idx="477">
                  <c:v>44094</c:v>
                </c:pt>
                <c:pt idx="478">
                  <c:v>44095</c:v>
                </c:pt>
                <c:pt idx="479">
                  <c:v>44096</c:v>
                </c:pt>
                <c:pt idx="480">
                  <c:v>44097</c:v>
                </c:pt>
                <c:pt idx="481">
                  <c:v>44098</c:v>
                </c:pt>
                <c:pt idx="482">
                  <c:v>44099</c:v>
                </c:pt>
                <c:pt idx="483">
                  <c:v>44100</c:v>
                </c:pt>
                <c:pt idx="484">
                  <c:v>44101</c:v>
                </c:pt>
                <c:pt idx="485">
                  <c:v>44102</c:v>
                </c:pt>
                <c:pt idx="486">
                  <c:v>44103</c:v>
                </c:pt>
                <c:pt idx="487">
                  <c:v>44104</c:v>
                </c:pt>
                <c:pt idx="488">
                  <c:v>44105</c:v>
                </c:pt>
                <c:pt idx="489">
                  <c:v>44106</c:v>
                </c:pt>
                <c:pt idx="490">
                  <c:v>44107</c:v>
                </c:pt>
                <c:pt idx="491">
                  <c:v>44108</c:v>
                </c:pt>
                <c:pt idx="492">
                  <c:v>44109</c:v>
                </c:pt>
                <c:pt idx="493">
                  <c:v>44110</c:v>
                </c:pt>
                <c:pt idx="494">
                  <c:v>44111</c:v>
                </c:pt>
                <c:pt idx="495">
                  <c:v>44112</c:v>
                </c:pt>
                <c:pt idx="496">
                  <c:v>44113</c:v>
                </c:pt>
                <c:pt idx="497">
                  <c:v>44114</c:v>
                </c:pt>
                <c:pt idx="498">
                  <c:v>44115</c:v>
                </c:pt>
                <c:pt idx="499">
                  <c:v>44116</c:v>
                </c:pt>
                <c:pt idx="500">
                  <c:v>44117</c:v>
                </c:pt>
                <c:pt idx="501">
                  <c:v>44118</c:v>
                </c:pt>
                <c:pt idx="502">
                  <c:v>44119</c:v>
                </c:pt>
                <c:pt idx="503">
                  <c:v>44120</c:v>
                </c:pt>
                <c:pt idx="504">
                  <c:v>44121</c:v>
                </c:pt>
                <c:pt idx="505">
                  <c:v>44122</c:v>
                </c:pt>
                <c:pt idx="506">
                  <c:v>44123</c:v>
                </c:pt>
                <c:pt idx="507">
                  <c:v>44124</c:v>
                </c:pt>
                <c:pt idx="508">
                  <c:v>44125</c:v>
                </c:pt>
                <c:pt idx="509">
                  <c:v>44126</c:v>
                </c:pt>
                <c:pt idx="510">
                  <c:v>44127</c:v>
                </c:pt>
                <c:pt idx="511">
                  <c:v>44128</c:v>
                </c:pt>
                <c:pt idx="512">
                  <c:v>44129</c:v>
                </c:pt>
                <c:pt idx="513">
                  <c:v>44130</c:v>
                </c:pt>
                <c:pt idx="514">
                  <c:v>44131</c:v>
                </c:pt>
                <c:pt idx="515">
                  <c:v>44132</c:v>
                </c:pt>
                <c:pt idx="516">
                  <c:v>44133</c:v>
                </c:pt>
                <c:pt idx="517">
                  <c:v>44134</c:v>
                </c:pt>
                <c:pt idx="518">
                  <c:v>44135</c:v>
                </c:pt>
                <c:pt idx="519">
                  <c:v>44136</c:v>
                </c:pt>
                <c:pt idx="520">
                  <c:v>44137</c:v>
                </c:pt>
                <c:pt idx="521">
                  <c:v>44138</c:v>
                </c:pt>
                <c:pt idx="522">
                  <c:v>44139</c:v>
                </c:pt>
                <c:pt idx="523">
                  <c:v>44140</c:v>
                </c:pt>
                <c:pt idx="524">
                  <c:v>44141</c:v>
                </c:pt>
                <c:pt idx="525">
                  <c:v>44142</c:v>
                </c:pt>
                <c:pt idx="526">
                  <c:v>44143</c:v>
                </c:pt>
                <c:pt idx="527">
                  <c:v>44144</c:v>
                </c:pt>
                <c:pt idx="528">
                  <c:v>44145</c:v>
                </c:pt>
                <c:pt idx="529">
                  <c:v>44146</c:v>
                </c:pt>
                <c:pt idx="530">
                  <c:v>44147</c:v>
                </c:pt>
                <c:pt idx="531">
                  <c:v>44148</c:v>
                </c:pt>
                <c:pt idx="532">
                  <c:v>44149</c:v>
                </c:pt>
                <c:pt idx="533">
                  <c:v>44150</c:v>
                </c:pt>
                <c:pt idx="534">
                  <c:v>44151</c:v>
                </c:pt>
                <c:pt idx="535">
                  <c:v>44152</c:v>
                </c:pt>
                <c:pt idx="536">
                  <c:v>44153</c:v>
                </c:pt>
                <c:pt idx="537">
                  <c:v>44154</c:v>
                </c:pt>
                <c:pt idx="538">
                  <c:v>44155</c:v>
                </c:pt>
                <c:pt idx="539">
                  <c:v>44156</c:v>
                </c:pt>
                <c:pt idx="540">
                  <c:v>44157</c:v>
                </c:pt>
                <c:pt idx="541">
                  <c:v>44158</c:v>
                </c:pt>
                <c:pt idx="542">
                  <c:v>44159</c:v>
                </c:pt>
                <c:pt idx="543">
                  <c:v>44160</c:v>
                </c:pt>
                <c:pt idx="544">
                  <c:v>44161</c:v>
                </c:pt>
                <c:pt idx="545">
                  <c:v>44162</c:v>
                </c:pt>
                <c:pt idx="546">
                  <c:v>44163</c:v>
                </c:pt>
                <c:pt idx="547">
                  <c:v>44164</c:v>
                </c:pt>
                <c:pt idx="548">
                  <c:v>44165</c:v>
                </c:pt>
                <c:pt idx="549">
                  <c:v>44166</c:v>
                </c:pt>
                <c:pt idx="550">
                  <c:v>44167</c:v>
                </c:pt>
                <c:pt idx="551">
                  <c:v>44168</c:v>
                </c:pt>
                <c:pt idx="552">
                  <c:v>44169</c:v>
                </c:pt>
                <c:pt idx="553">
                  <c:v>44170</c:v>
                </c:pt>
                <c:pt idx="554">
                  <c:v>44171</c:v>
                </c:pt>
                <c:pt idx="555">
                  <c:v>44172</c:v>
                </c:pt>
                <c:pt idx="556">
                  <c:v>44173</c:v>
                </c:pt>
                <c:pt idx="557">
                  <c:v>44174</c:v>
                </c:pt>
                <c:pt idx="558">
                  <c:v>44175</c:v>
                </c:pt>
                <c:pt idx="559">
                  <c:v>44176</c:v>
                </c:pt>
                <c:pt idx="560">
                  <c:v>44177</c:v>
                </c:pt>
                <c:pt idx="561">
                  <c:v>44178</c:v>
                </c:pt>
                <c:pt idx="562">
                  <c:v>44179</c:v>
                </c:pt>
                <c:pt idx="563">
                  <c:v>44180</c:v>
                </c:pt>
                <c:pt idx="564">
                  <c:v>44181</c:v>
                </c:pt>
                <c:pt idx="565">
                  <c:v>44182</c:v>
                </c:pt>
                <c:pt idx="566">
                  <c:v>44183</c:v>
                </c:pt>
                <c:pt idx="567">
                  <c:v>44184</c:v>
                </c:pt>
                <c:pt idx="568">
                  <c:v>44185</c:v>
                </c:pt>
                <c:pt idx="569">
                  <c:v>44186</c:v>
                </c:pt>
                <c:pt idx="570">
                  <c:v>44187</c:v>
                </c:pt>
                <c:pt idx="571">
                  <c:v>44188</c:v>
                </c:pt>
                <c:pt idx="572">
                  <c:v>44189</c:v>
                </c:pt>
                <c:pt idx="573">
                  <c:v>44190</c:v>
                </c:pt>
                <c:pt idx="574">
                  <c:v>44191</c:v>
                </c:pt>
                <c:pt idx="575">
                  <c:v>44192</c:v>
                </c:pt>
                <c:pt idx="576">
                  <c:v>44193</c:v>
                </c:pt>
                <c:pt idx="577">
                  <c:v>44194</c:v>
                </c:pt>
                <c:pt idx="578">
                  <c:v>44195</c:v>
                </c:pt>
                <c:pt idx="579">
                  <c:v>44196</c:v>
                </c:pt>
                <c:pt idx="580">
                  <c:v>44197</c:v>
                </c:pt>
                <c:pt idx="581">
                  <c:v>44198</c:v>
                </c:pt>
                <c:pt idx="582">
                  <c:v>44199</c:v>
                </c:pt>
                <c:pt idx="583">
                  <c:v>44200</c:v>
                </c:pt>
                <c:pt idx="584">
                  <c:v>44201</c:v>
                </c:pt>
                <c:pt idx="585">
                  <c:v>44202</c:v>
                </c:pt>
                <c:pt idx="586">
                  <c:v>44203</c:v>
                </c:pt>
                <c:pt idx="587">
                  <c:v>44204</c:v>
                </c:pt>
                <c:pt idx="588">
                  <c:v>44205</c:v>
                </c:pt>
                <c:pt idx="589">
                  <c:v>44206</c:v>
                </c:pt>
                <c:pt idx="590">
                  <c:v>44207</c:v>
                </c:pt>
                <c:pt idx="591">
                  <c:v>44208</c:v>
                </c:pt>
                <c:pt idx="592">
                  <c:v>44209</c:v>
                </c:pt>
                <c:pt idx="593">
                  <c:v>44210</c:v>
                </c:pt>
                <c:pt idx="594">
                  <c:v>44211</c:v>
                </c:pt>
                <c:pt idx="595">
                  <c:v>44212</c:v>
                </c:pt>
                <c:pt idx="596">
                  <c:v>44213</c:v>
                </c:pt>
                <c:pt idx="597">
                  <c:v>44214</c:v>
                </c:pt>
                <c:pt idx="598">
                  <c:v>44215</c:v>
                </c:pt>
                <c:pt idx="599">
                  <c:v>44216</c:v>
                </c:pt>
                <c:pt idx="600">
                  <c:v>44217</c:v>
                </c:pt>
                <c:pt idx="601">
                  <c:v>44218</c:v>
                </c:pt>
                <c:pt idx="602">
                  <c:v>44219</c:v>
                </c:pt>
                <c:pt idx="603">
                  <c:v>44220</c:v>
                </c:pt>
                <c:pt idx="604">
                  <c:v>44221</c:v>
                </c:pt>
                <c:pt idx="605">
                  <c:v>44222</c:v>
                </c:pt>
                <c:pt idx="606">
                  <c:v>44223</c:v>
                </c:pt>
                <c:pt idx="607">
                  <c:v>44224</c:v>
                </c:pt>
                <c:pt idx="608">
                  <c:v>44225</c:v>
                </c:pt>
                <c:pt idx="609">
                  <c:v>44226</c:v>
                </c:pt>
                <c:pt idx="610">
                  <c:v>44227</c:v>
                </c:pt>
                <c:pt idx="611">
                  <c:v>44228</c:v>
                </c:pt>
                <c:pt idx="612">
                  <c:v>44229</c:v>
                </c:pt>
                <c:pt idx="613">
                  <c:v>44230</c:v>
                </c:pt>
                <c:pt idx="614">
                  <c:v>44231</c:v>
                </c:pt>
                <c:pt idx="615">
                  <c:v>44232</c:v>
                </c:pt>
                <c:pt idx="616">
                  <c:v>44233</c:v>
                </c:pt>
                <c:pt idx="617">
                  <c:v>44234</c:v>
                </c:pt>
                <c:pt idx="618">
                  <c:v>44235</c:v>
                </c:pt>
                <c:pt idx="619">
                  <c:v>44236</c:v>
                </c:pt>
                <c:pt idx="620">
                  <c:v>44237</c:v>
                </c:pt>
                <c:pt idx="621">
                  <c:v>44238</c:v>
                </c:pt>
                <c:pt idx="622">
                  <c:v>44239</c:v>
                </c:pt>
                <c:pt idx="623">
                  <c:v>44240</c:v>
                </c:pt>
                <c:pt idx="624">
                  <c:v>44241</c:v>
                </c:pt>
                <c:pt idx="625">
                  <c:v>44242</c:v>
                </c:pt>
                <c:pt idx="626">
                  <c:v>44243</c:v>
                </c:pt>
                <c:pt idx="627">
                  <c:v>44244</c:v>
                </c:pt>
                <c:pt idx="628">
                  <c:v>44245</c:v>
                </c:pt>
                <c:pt idx="629">
                  <c:v>44246</c:v>
                </c:pt>
                <c:pt idx="630">
                  <c:v>44247</c:v>
                </c:pt>
                <c:pt idx="631">
                  <c:v>44248</c:v>
                </c:pt>
                <c:pt idx="632">
                  <c:v>44249</c:v>
                </c:pt>
                <c:pt idx="633">
                  <c:v>44250</c:v>
                </c:pt>
                <c:pt idx="634">
                  <c:v>44251</c:v>
                </c:pt>
                <c:pt idx="635">
                  <c:v>44252</c:v>
                </c:pt>
                <c:pt idx="636">
                  <c:v>44253</c:v>
                </c:pt>
                <c:pt idx="637">
                  <c:v>44254</c:v>
                </c:pt>
                <c:pt idx="638">
                  <c:v>44255</c:v>
                </c:pt>
                <c:pt idx="639">
                  <c:v>44256</c:v>
                </c:pt>
                <c:pt idx="640">
                  <c:v>44257</c:v>
                </c:pt>
                <c:pt idx="641">
                  <c:v>44258</c:v>
                </c:pt>
                <c:pt idx="642">
                  <c:v>44259</c:v>
                </c:pt>
                <c:pt idx="643">
                  <c:v>44260</c:v>
                </c:pt>
                <c:pt idx="644">
                  <c:v>44261</c:v>
                </c:pt>
                <c:pt idx="645">
                  <c:v>44262</c:v>
                </c:pt>
                <c:pt idx="646">
                  <c:v>44263</c:v>
                </c:pt>
                <c:pt idx="647">
                  <c:v>44264</c:v>
                </c:pt>
                <c:pt idx="648">
                  <c:v>44265</c:v>
                </c:pt>
                <c:pt idx="649">
                  <c:v>44266</c:v>
                </c:pt>
                <c:pt idx="650">
                  <c:v>44267</c:v>
                </c:pt>
                <c:pt idx="651">
                  <c:v>44268</c:v>
                </c:pt>
                <c:pt idx="652">
                  <c:v>44269</c:v>
                </c:pt>
                <c:pt idx="653">
                  <c:v>44270</c:v>
                </c:pt>
                <c:pt idx="654">
                  <c:v>44271</c:v>
                </c:pt>
                <c:pt idx="655">
                  <c:v>44272</c:v>
                </c:pt>
                <c:pt idx="656">
                  <c:v>44273</c:v>
                </c:pt>
                <c:pt idx="657">
                  <c:v>44274</c:v>
                </c:pt>
                <c:pt idx="658">
                  <c:v>44275</c:v>
                </c:pt>
                <c:pt idx="659">
                  <c:v>44276</c:v>
                </c:pt>
                <c:pt idx="660">
                  <c:v>44277</c:v>
                </c:pt>
                <c:pt idx="661">
                  <c:v>44278</c:v>
                </c:pt>
                <c:pt idx="662">
                  <c:v>44279</c:v>
                </c:pt>
                <c:pt idx="663">
                  <c:v>44280</c:v>
                </c:pt>
                <c:pt idx="664">
                  <c:v>44281</c:v>
                </c:pt>
                <c:pt idx="665">
                  <c:v>44282</c:v>
                </c:pt>
                <c:pt idx="666">
                  <c:v>44283</c:v>
                </c:pt>
                <c:pt idx="667">
                  <c:v>44284</c:v>
                </c:pt>
                <c:pt idx="668">
                  <c:v>44285</c:v>
                </c:pt>
                <c:pt idx="669">
                  <c:v>44286</c:v>
                </c:pt>
                <c:pt idx="670">
                  <c:v>44287</c:v>
                </c:pt>
                <c:pt idx="671">
                  <c:v>44288</c:v>
                </c:pt>
                <c:pt idx="672">
                  <c:v>44289</c:v>
                </c:pt>
                <c:pt idx="673">
                  <c:v>44290</c:v>
                </c:pt>
                <c:pt idx="674">
                  <c:v>44291</c:v>
                </c:pt>
                <c:pt idx="675">
                  <c:v>44292</c:v>
                </c:pt>
                <c:pt idx="676">
                  <c:v>44293</c:v>
                </c:pt>
                <c:pt idx="677">
                  <c:v>44294</c:v>
                </c:pt>
                <c:pt idx="678">
                  <c:v>44295</c:v>
                </c:pt>
                <c:pt idx="679">
                  <c:v>44296</c:v>
                </c:pt>
                <c:pt idx="680">
                  <c:v>44297</c:v>
                </c:pt>
                <c:pt idx="681">
                  <c:v>44298</c:v>
                </c:pt>
                <c:pt idx="682">
                  <c:v>44299</c:v>
                </c:pt>
                <c:pt idx="683">
                  <c:v>44300</c:v>
                </c:pt>
                <c:pt idx="684">
                  <c:v>44301</c:v>
                </c:pt>
                <c:pt idx="685">
                  <c:v>44302</c:v>
                </c:pt>
                <c:pt idx="686">
                  <c:v>44303</c:v>
                </c:pt>
                <c:pt idx="687">
                  <c:v>44304</c:v>
                </c:pt>
                <c:pt idx="688">
                  <c:v>44305</c:v>
                </c:pt>
                <c:pt idx="689">
                  <c:v>44306</c:v>
                </c:pt>
                <c:pt idx="690">
                  <c:v>44307</c:v>
                </c:pt>
                <c:pt idx="691">
                  <c:v>44308</c:v>
                </c:pt>
                <c:pt idx="692">
                  <c:v>44309</c:v>
                </c:pt>
                <c:pt idx="693">
                  <c:v>44310</c:v>
                </c:pt>
                <c:pt idx="694">
                  <c:v>44311</c:v>
                </c:pt>
                <c:pt idx="695">
                  <c:v>44312</c:v>
                </c:pt>
                <c:pt idx="696">
                  <c:v>44313</c:v>
                </c:pt>
                <c:pt idx="697">
                  <c:v>44314</c:v>
                </c:pt>
                <c:pt idx="698">
                  <c:v>44315</c:v>
                </c:pt>
                <c:pt idx="699">
                  <c:v>44316</c:v>
                </c:pt>
                <c:pt idx="700">
                  <c:v>44317</c:v>
                </c:pt>
                <c:pt idx="701">
                  <c:v>44318</c:v>
                </c:pt>
                <c:pt idx="702">
                  <c:v>44319</c:v>
                </c:pt>
                <c:pt idx="703">
                  <c:v>44320</c:v>
                </c:pt>
                <c:pt idx="704">
                  <c:v>44321</c:v>
                </c:pt>
                <c:pt idx="705">
                  <c:v>44322</c:v>
                </c:pt>
                <c:pt idx="706">
                  <c:v>44323</c:v>
                </c:pt>
                <c:pt idx="707">
                  <c:v>44324</c:v>
                </c:pt>
                <c:pt idx="708">
                  <c:v>44325</c:v>
                </c:pt>
                <c:pt idx="709">
                  <c:v>44326</c:v>
                </c:pt>
                <c:pt idx="710">
                  <c:v>44327</c:v>
                </c:pt>
                <c:pt idx="711">
                  <c:v>44328</c:v>
                </c:pt>
                <c:pt idx="712">
                  <c:v>44329</c:v>
                </c:pt>
                <c:pt idx="713">
                  <c:v>44330</c:v>
                </c:pt>
                <c:pt idx="714">
                  <c:v>44331</c:v>
                </c:pt>
                <c:pt idx="715">
                  <c:v>44332</c:v>
                </c:pt>
                <c:pt idx="716">
                  <c:v>44333</c:v>
                </c:pt>
                <c:pt idx="717">
                  <c:v>44334</c:v>
                </c:pt>
                <c:pt idx="718">
                  <c:v>44335</c:v>
                </c:pt>
                <c:pt idx="719">
                  <c:v>44336</c:v>
                </c:pt>
                <c:pt idx="720">
                  <c:v>44337</c:v>
                </c:pt>
                <c:pt idx="721">
                  <c:v>44338</c:v>
                </c:pt>
                <c:pt idx="722">
                  <c:v>44339</c:v>
                </c:pt>
                <c:pt idx="723">
                  <c:v>44340</c:v>
                </c:pt>
                <c:pt idx="724">
                  <c:v>44341</c:v>
                </c:pt>
                <c:pt idx="725">
                  <c:v>44342</c:v>
                </c:pt>
                <c:pt idx="726">
                  <c:v>44343</c:v>
                </c:pt>
                <c:pt idx="727">
                  <c:v>44344</c:v>
                </c:pt>
                <c:pt idx="728">
                  <c:v>44345</c:v>
                </c:pt>
                <c:pt idx="729">
                  <c:v>44346</c:v>
                </c:pt>
                <c:pt idx="730">
                  <c:v>44347</c:v>
                </c:pt>
              </c:numCache>
            </c:numRef>
          </c:cat>
          <c:val>
            <c:numRef>
              <c:f>Sheet1!$B$2:$B$732</c:f>
              <c:numCache>
                <c:formatCode>General</c:formatCode>
                <c:ptCount val="731"/>
                <c:pt idx="0">
                  <c:v>3980</c:v>
                </c:pt>
                <c:pt idx="1">
                  <c:v>3985</c:v>
                </c:pt>
                <c:pt idx="2">
                  <c:v>3988</c:v>
                </c:pt>
                <c:pt idx="3">
                  <c:v>3993</c:v>
                </c:pt>
                <c:pt idx="4">
                  <c:v>3996</c:v>
                </c:pt>
                <c:pt idx="5">
                  <c:v>4006</c:v>
                </c:pt>
                <c:pt idx="6">
                  <c:v>4031</c:v>
                </c:pt>
                <c:pt idx="7">
                  <c:v>4034</c:v>
                </c:pt>
                <c:pt idx="8">
                  <c:v>4039</c:v>
                </c:pt>
                <c:pt idx="9">
                  <c:v>4047</c:v>
                </c:pt>
                <c:pt idx="10">
                  <c:v>4053</c:v>
                </c:pt>
                <c:pt idx="11">
                  <c:v>4059</c:v>
                </c:pt>
                <c:pt idx="12">
                  <c:v>4061</c:v>
                </c:pt>
                <c:pt idx="13">
                  <c:v>4063</c:v>
                </c:pt>
                <c:pt idx="14">
                  <c:v>4068</c:v>
                </c:pt>
                <c:pt idx="15">
                  <c:v>4073</c:v>
                </c:pt>
                <c:pt idx="16">
                  <c:v>4078</c:v>
                </c:pt>
                <c:pt idx="17">
                  <c:v>4092</c:v>
                </c:pt>
                <c:pt idx="18">
                  <c:v>4095</c:v>
                </c:pt>
                <c:pt idx="19">
                  <c:v>4095</c:v>
                </c:pt>
                <c:pt idx="20">
                  <c:v>4104</c:v>
                </c:pt>
                <c:pt idx="21">
                  <c:v>4104</c:v>
                </c:pt>
                <c:pt idx="22">
                  <c:v>4107</c:v>
                </c:pt>
                <c:pt idx="23">
                  <c:v>4116</c:v>
                </c:pt>
                <c:pt idx="24">
                  <c:v>4119</c:v>
                </c:pt>
                <c:pt idx="25">
                  <c:v>4132</c:v>
                </c:pt>
                <c:pt idx="26">
                  <c:v>4144</c:v>
                </c:pt>
                <c:pt idx="27">
                  <c:v>4146</c:v>
                </c:pt>
                <c:pt idx="28">
                  <c:v>4148</c:v>
                </c:pt>
                <c:pt idx="29">
                  <c:v>4151</c:v>
                </c:pt>
                <c:pt idx="30">
                  <c:v>4150</c:v>
                </c:pt>
                <c:pt idx="31">
                  <c:v>4155</c:v>
                </c:pt>
                <c:pt idx="32">
                  <c:v>4157</c:v>
                </c:pt>
                <c:pt idx="33">
                  <c:v>4162</c:v>
                </c:pt>
                <c:pt idx="34">
                  <c:v>4177</c:v>
                </c:pt>
                <c:pt idx="35">
                  <c:v>4190</c:v>
                </c:pt>
                <c:pt idx="36">
                  <c:v>4212</c:v>
                </c:pt>
                <c:pt idx="37">
                  <c:v>4224</c:v>
                </c:pt>
                <c:pt idx="38">
                  <c:v>4233</c:v>
                </c:pt>
                <c:pt idx="39">
                  <c:v>4241</c:v>
                </c:pt>
                <c:pt idx="40">
                  <c:v>4254</c:v>
                </c:pt>
                <c:pt idx="41">
                  <c:v>4265</c:v>
                </c:pt>
                <c:pt idx="42">
                  <c:v>4275</c:v>
                </c:pt>
                <c:pt idx="43">
                  <c:v>4281</c:v>
                </c:pt>
                <c:pt idx="44">
                  <c:v>4286</c:v>
                </c:pt>
                <c:pt idx="45">
                  <c:v>4294</c:v>
                </c:pt>
                <c:pt idx="46">
                  <c:v>4307</c:v>
                </c:pt>
                <c:pt idx="47">
                  <c:v>4315</c:v>
                </c:pt>
                <c:pt idx="48">
                  <c:v>4321</c:v>
                </c:pt>
                <c:pt idx="49">
                  <c:v>4326</c:v>
                </c:pt>
                <c:pt idx="50">
                  <c:v>4335</c:v>
                </c:pt>
                <c:pt idx="51">
                  <c:v>4342</c:v>
                </c:pt>
                <c:pt idx="52">
                  <c:v>4344</c:v>
                </c:pt>
                <c:pt idx="53">
                  <c:v>4356</c:v>
                </c:pt>
                <c:pt idx="54">
                  <c:v>4360</c:v>
                </c:pt>
                <c:pt idx="55">
                  <c:v>4365</c:v>
                </c:pt>
                <c:pt idx="56">
                  <c:v>4374</c:v>
                </c:pt>
                <c:pt idx="57">
                  <c:v>4374</c:v>
                </c:pt>
                <c:pt idx="58">
                  <c:v>4372</c:v>
                </c:pt>
                <c:pt idx="59">
                  <c:v>4374</c:v>
                </c:pt>
                <c:pt idx="60">
                  <c:v>4374</c:v>
                </c:pt>
                <c:pt idx="61">
                  <c:v>4380</c:v>
                </c:pt>
                <c:pt idx="62">
                  <c:v>4382</c:v>
                </c:pt>
                <c:pt idx="63">
                  <c:v>4386</c:v>
                </c:pt>
                <c:pt idx="64">
                  <c:v>4389</c:v>
                </c:pt>
                <c:pt idx="65">
                  <c:v>4389</c:v>
                </c:pt>
                <c:pt idx="66">
                  <c:v>4391</c:v>
                </c:pt>
                <c:pt idx="67">
                  <c:v>4395</c:v>
                </c:pt>
                <c:pt idx="68">
                  <c:v>4404</c:v>
                </c:pt>
                <c:pt idx="69">
                  <c:v>4411</c:v>
                </c:pt>
                <c:pt idx="70">
                  <c:v>4419</c:v>
                </c:pt>
                <c:pt idx="71">
                  <c:v>4426</c:v>
                </c:pt>
                <c:pt idx="72">
                  <c:v>4427</c:v>
                </c:pt>
                <c:pt idx="73">
                  <c:v>4446</c:v>
                </c:pt>
                <c:pt idx="74">
                  <c:v>4455</c:v>
                </c:pt>
                <c:pt idx="75">
                  <c:v>4463</c:v>
                </c:pt>
                <c:pt idx="76">
                  <c:v>4471</c:v>
                </c:pt>
                <c:pt idx="77">
                  <c:v>4471</c:v>
                </c:pt>
                <c:pt idx="78">
                  <c:v>4476</c:v>
                </c:pt>
                <c:pt idx="79">
                  <c:v>4483</c:v>
                </c:pt>
                <c:pt idx="80">
                  <c:v>4495</c:v>
                </c:pt>
                <c:pt idx="81">
                  <c:v>4502</c:v>
                </c:pt>
                <c:pt idx="82">
                  <c:v>4511</c:v>
                </c:pt>
                <c:pt idx="83">
                  <c:v>4510</c:v>
                </c:pt>
                <c:pt idx="84">
                  <c:v>4511</c:v>
                </c:pt>
                <c:pt idx="85">
                  <c:v>4515</c:v>
                </c:pt>
                <c:pt idx="86">
                  <c:v>4525</c:v>
                </c:pt>
                <c:pt idx="87">
                  <c:v>4532</c:v>
                </c:pt>
                <c:pt idx="88">
                  <c:v>4541</c:v>
                </c:pt>
                <c:pt idx="89">
                  <c:v>4553</c:v>
                </c:pt>
                <c:pt idx="90">
                  <c:v>4559</c:v>
                </c:pt>
                <c:pt idx="91">
                  <c:v>4571</c:v>
                </c:pt>
                <c:pt idx="92">
                  <c:v>4579</c:v>
                </c:pt>
                <c:pt idx="93">
                  <c:v>4590</c:v>
                </c:pt>
                <c:pt idx="94">
                  <c:v>4597</c:v>
                </c:pt>
                <c:pt idx="95">
                  <c:v>4596</c:v>
                </c:pt>
                <c:pt idx="96">
                  <c:v>4598</c:v>
                </c:pt>
                <c:pt idx="97">
                  <c:v>4602</c:v>
                </c:pt>
                <c:pt idx="98">
                  <c:v>4608</c:v>
                </c:pt>
                <c:pt idx="99">
                  <c:v>4615</c:v>
                </c:pt>
                <c:pt idx="100">
                  <c:v>4619</c:v>
                </c:pt>
                <c:pt idx="101">
                  <c:v>4634</c:v>
                </c:pt>
                <c:pt idx="102">
                  <c:v>4656</c:v>
                </c:pt>
                <c:pt idx="103">
                  <c:v>4666</c:v>
                </c:pt>
                <c:pt idx="104">
                  <c:v>4673</c:v>
                </c:pt>
                <c:pt idx="105">
                  <c:v>4681</c:v>
                </c:pt>
                <c:pt idx="106">
                  <c:v>4700</c:v>
                </c:pt>
                <c:pt idx="107">
                  <c:v>4708</c:v>
                </c:pt>
                <c:pt idx="108">
                  <c:v>4708</c:v>
                </c:pt>
                <c:pt idx="109">
                  <c:v>4709</c:v>
                </c:pt>
                <c:pt idx="110">
                  <c:v>4716</c:v>
                </c:pt>
                <c:pt idx="111">
                  <c:v>4722</c:v>
                </c:pt>
                <c:pt idx="112">
                  <c:v>4733</c:v>
                </c:pt>
                <c:pt idx="113">
                  <c:v>4736</c:v>
                </c:pt>
                <c:pt idx="114">
                  <c:v>4737</c:v>
                </c:pt>
                <c:pt idx="115">
                  <c:v>4738</c:v>
                </c:pt>
                <c:pt idx="116">
                  <c:v>4746</c:v>
                </c:pt>
                <c:pt idx="117">
                  <c:v>4752</c:v>
                </c:pt>
                <c:pt idx="118">
                  <c:v>4760</c:v>
                </c:pt>
                <c:pt idx="119">
                  <c:v>4772</c:v>
                </c:pt>
                <c:pt idx="120">
                  <c:v>4780</c:v>
                </c:pt>
                <c:pt idx="121">
                  <c:v>4795</c:v>
                </c:pt>
                <c:pt idx="122">
                  <c:v>4806</c:v>
                </c:pt>
                <c:pt idx="123">
                  <c:v>4819</c:v>
                </c:pt>
                <c:pt idx="124">
                  <c:v>4826</c:v>
                </c:pt>
                <c:pt idx="125">
                  <c:v>4828</c:v>
                </c:pt>
                <c:pt idx="126">
                  <c:v>4835</c:v>
                </c:pt>
                <c:pt idx="127">
                  <c:v>4847</c:v>
                </c:pt>
                <c:pt idx="128">
                  <c:v>4851</c:v>
                </c:pt>
                <c:pt idx="129">
                  <c:v>4861</c:v>
                </c:pt>
                <c:pt idx="130">
                  <c:v>4865</c:v>
                </c:pt>
                <c:pt idx="131">
                  <c:v>4872</c:v>
                </c:pt>
                <c:pt idx="132">
                  <c:v>4879</c:v>
                </c:pt>
                <c:pt idx="133">
                  <c:v>4887</c:v>
                </c:pt>
                <c:pt idx="134">
                  <c:v>4892</c:v>
                </c:pt>
                <c:pt idx="135">
                  <c:v>4902</c:v>
                </c:pt>
                <c:pt idx="136">
                  <c:v>4912</c:v>
                </c:pt>
                <c:pt idx="137">
                  <c:v>4915</c:v>
                </c:pt>
                <c:pt idx="138">
                  <c:v>4919</c:v>
                </c:pt>
                <c:pt idx="139">
                  <c:v>4916</c:v>
                </c:pt>
                <c:pt idx="140">
                  <c:v>4917</c:v>
                </c:pt>
                <c:pt idx="141">
                  <c:v>4917</c:v>
                </c:pt>
                <c:pt idx="142">
                  <c:v>4929</c:v>
                </c:pt>
                <c:pt idx="143">
                  <c:v>4936</c:v>
                </c:pt>
                <c:pt idx="144">
                  <c:v>4942</c:v>
                </c:pt>
                <c:pt idx="145">
                  <c:v>4944</c:v>
                </c:pt>
                <c:pt idx="146">
                  <c:v>4946</c:v>
                </c:pt>
                <c:pt idx="147">
                  <c:v>4950</c:v>
                </c:pt>
                <c:pt idx="148">
                  <c:v>4958</c:v>
                </c:pt>
                <c:pt idx="149">
                  <c:v>4966</c:v>
                </c:pt>
                <c:pt idx="150">
                  <c:v>4965</c:v>
                </c:pt>
                <c:pt idx="151">
                  <c:v>4971</c:v>
                </c:pt>
                <c:pt idx="152">
                  <c:v>4980</c:v>
                </c:pt>
                <c:pt idx="153">
                  <c:v>4992</c:v>
                </c:pt>
                <c:pt idx="154">
                  <c:v>4995</c:v>
                </c:pt>
                <c:pt idx="155">
                  <c:v>4996</c:v>
                </c:pt>
                <c:pt idx="156">
                  <c:v>5000</c:v>
                </c:pt>
                <c:pt idx="157">
                  <c:v>5003</c:v>
                </c:pt>
                <c:pt idx="158">
                  <c:v>5011</c:v>
                </c:pt>
                <c:pt idx="159">
                  <c:v>5012</c:v>
                </c:pt>
                <c:pt idx="160">
                  <c:v>5016</c:v>
                </c:pt>
                <c:pt idx="161">
                  <c:v>5023</c:v>
                </c:pt>
                <c:pt idx="162">
                  <c:v>5032</c:v>
                </c:pt>
                <c:pt idx="163">
                  <c:v>5036</c:v>
                </c:pt>
                <c:pt idx="164">
                  <c:v>5036</c:v>
                </c:pt>
                <c:pt idx="165">
                  <c:v>5043</c:v>
                </c:pt>
                <c:pt idx="166">
                  <c:v>5045</c:v>
                </c:pt>
                <c:pt idx="167">
                  <c:v>5048</c:v>
                </c:pt>
                <c:pt idx="168">
                  <c:v>5048</c:v>
                </c:pt>
                <c:pt idx="169">
                  <c:v>5045</c:v>
                </c:pt>
                <c:pt idx="170">
                  <c:v>5053</c:v>
                </c:pt>
                <c:pt idx="171">
                  <c:v>5059</c:v>
                </c:pt>
                <c:pt idx="172">
                  <c:v>5063</c:v>
                </c:pt>
                <c:pt idx="173">
                  <c:v>5068</c:v>
                </c:pt>
                <c:pt idx="174">
                  <c:v>5073</c:v>
                </c:pt>
                <c:pt idx="175">
                  <c:v>5086</c:v>
                </c:pt>
                <c:pt idx="176">
                  <c:v>5091</c:v>
                </c:pt>
                <c:pt idx="177">
                  <c:v>5090</c:v>
                </c:pt>
                <c:pt idx="178">
                  <c:v>5096</c:v>
                </c:pt>
                <c:pt idx="179">
                  <c:v>5100</c:v>
                </c:pt>
                <c:pt idx="180">
                  <c:v>5106</c:v>
                </c:pt>
                <c:pt idx="181">
                  <c:v>5111</c:v>
                </c:pt>
                <c:pt idx="182">
                  <c:v>5111</c:v>
                </c:pt>
                <c:pt idx="183">
                  <c:v>5113</c:v>
                </c:pt>
                <c:pt idx="184">
                  <c:v>5112</c:v>
                </c:pt>
                <c:pt idx="185">
                  <c:v>5116</c:v>
                </c:pt>
                <c:pt idx="186">
                  <c:v>5124</c:v>
                </c:pt>
                <c:pt idx="187">
                  <c:v>5117</c:v>
                </c:pt>
                <c:pt idx="188">
                  <c:v>5124</c:v>
                </c:pt>
                <c:pt idx="189">
                  <c:v>5130</c:v>
                </c:pt>
                <c:pt idx="190">
                  <c:v>5132</c:v>
                </c:pt>
                <c:pt idx="191">
                  <c:v>5132</c:v>
                </c:pt>
                <c:pt idx="192">
                  <c:v>5146</c:v>
                </c:pt>
                <c:pt idx="193">
                  <c:v>5159</c:v>
                </c:pt>
                <c:pt idx="194">
                  <c:v>5203</c:v>
                </c:pt>
                <c:pt idx="195">
                  <c:v>5224</c:v>
                </c:pt>
                <c:pt idx="196">
                  <c:v>5224</c:v>
                </c:pt>
                <c:pt idx="197">
                  <c:v>5229</c:v>
                </c:pt>
                <c:pt idx="198">
                  <c:v>5237</c:v>
                </c:pt>
                <c:pt idx="199">
                  <c:v>5283</c:v>
                </c:pt>
                <c:pt idx="200">
                  <c:v>5296</c:v>
                </c:pt>
                <c:pt idx="201">
                  <c:v>5302</c:v>
                </c:pt>
                <c:pt idx="202">
                  <c:v>5301</c:v>
                </c:pt>
                <c:pt idx="203">
                  <c:v>5305</c:v>
                </c:pt>
                <c:pt idx="204">
                  <c:v>5311</c:v>
                </c:pt>
                <c:pt idx="205">
                  <c:v>5311</c:v>
                </c:pt>
                <c:pt idx="206">
                  <c:v>5307</c:v>
                </c:pt>
                <c:pt idx="207">
                  <c:v>5309</c:v>
                </c:pt>
                <c:pt idx="208">
                  <c:v>5315</c:v>
                </c:pt>
                <c:pt idx="209">
                  <c:v>5316</c:v>
                </c:pt>
                <c:pt idx="210">
                  <c:v>5322</c:v>
                </c:pt>
                <c:pt idx="211">
                  <c:v>5332</c:v>
                </c:pt>
                <c:pt idx="212">
                  <c:v>5334</c:v>
                </c:pt>
                <c:pt idx="213">
                  <c:v>5333</c:v>
                </c:pt>
                <c:pt idx="214">
                  <c:v>5335</c:v>
                </c:pt>
                <c:pt idx="215">
                  <c:v>5333</c:v>
                </c:pt>
                <c:pt idx="216">
                  <c:v>5331</c:v>
                </c:pt>
                <c:pt idx="217">
                  <c:v>5331</c:v>
                </c:pt>
                <c:pt idx="218">
                  <c:v>5334</c:v>
                </c:pt>
                <c:pt idx="219">
                  <c:v>5334</c:v>
                </c:pt>
                <c:pt idx="220">
                  <c:v>5335</c:v>
                </c:pt>
                <c:pt idx="221">
                  <c:v>5333</c:v>
                </c:pt>
                <c:pt idx="222">
                  <c:v>5334</c:v>
                </c:pt>
                <c:pt idx="223">
                  <c:v>5341</c:v>
                </c:pt>
                <c:pt idx="224">
                  <c:v>5349</c:v>
                </c:pt>
                <c:pt idx="225">
                  <c:v>5350</c:v>
                </c:pt>
                <c:pt idx="226">
                  <c:v>5353</c:v>
                </c:pt>
                <c:pt idx="227">
                  <c:v>5354</c:v>
                </c:pt>
                <c:pt idx="228">
                  <c:v>5353</c:v>
                </c:pt>
                <c:pt idx="229">
                  <c:v>5361</c:v>
                </c:pt>
                <c:pt idx="230">
                  <c:v>5364</c:v>
                </c:pt>
                <c:pt idx="231">
                  <c:v>5369</c:v>
                </c:pt>
                <c:pt idx="232">
                  <c:v>5368</c:v>
                </c:pt>
                <c:pt idx="233">
                  <c:v>5368</c:v>
                </c:pt>
                <c:pt idx="234">
                  <c:v>5368</c:v>
                </c:pt>
                <c:pt idx="235">
                  <c:v>5371</c:v>
                </c:pt>
                <c:pt idx="236">
                  <c:v>5367</c:v>
                </c:pt>
                <c:pt idx="237">
                  <c:v>5372</c:v>
                </c:pt>
                <c:pt idx="238">
                  <c:v>5377</c:v>
                </c:pt>
                <c:pt idx="239">
                  <c:v>5385</c:v>
                </c:pt>
                <c:pt idx="240">
                  <c:v>5391</c:v>
                </c:pt>
                <c:pt idx="241">
                  <c:v>5394</c:v>
                </c:pt>
                <c:pt idx="242">
                  <c:v>5400</c:v>
                </c:pt>
                <c:pt idx="243">
                  <c:v>5407</c:v>
                </c:pt>
                <c:pt idx="244">
                  <c:v>5409</c:v>
                </c:pt>
                <c:pt idx="245">
                  <c:v>5403</c:v>
                </c:pt>
                <c:pt idx="246">
                  <c:v>5407</c:v>
                </c:pt>
                <c:pt idx="247">
                  <c:v>5416</c:v>
                </c:pt>
                <c:pt idx="248">
                  <c:v>5434</c:v>
                </c:pt>
                <c:pt idx="249">
                  <c:v>5444</c:v>
                </c:pt>
                <c:pt idx="250">
                  <c:v>5450</c:v>
                </c:pt>
                <c:pt idx="251">
                  <c:v>5448</c:v>
                </c:pt>
                <c:pt idx="252">
                  <c:v>5452</c:v>
                </c:pt>
                <c:pt idx="253">
                  <c:v>5453</c:v>
                </c:pt>
                <c:pt idx="254">
                  <c:v>5459</c:v>
                </c:pt>
                <c:pt idx="255">
                  <c:v>5472</c:v>
                </c:pt>
                <c:pt idx="256">
                  <c:v>5476</c:v>
                </c:pt>
                <c:pt idx="257">
                  <c:v>5478</c:v>
                </c:pt>
                <c:pt idx="258">
                  <c:v>5474</c:v>
                </c:pt>
                <c:pt idx="259">
                  <c:v>5482</c:v>
                </c:pt>
                <c:pt idx="260">
                  <c:v>5482</c:v>
                </c:pt>
                <c:pt idx="261">
                  <c:v>5477</c:v>
                </c:pt>
                <c:pt idx="262">
                  <c:v>5475</c:v>
                </c:pt>
                <c:pt idx="263">
                  <c:v>5484</c:v>
                </c:pt>
                <c:pt idx="264">
                  <c:v>5494</c:v>
                </c:pt>
                <c:pt idx="265">
                  <c:v>5496</c:v>
                </c:pt>
                <c:pt idx="266">
                  <c:v>5501</c:v>
                </c:pt>
                <c:pt idx="267">
                  <c:v>5503</c:v>
                </c:pt>
                <c:pt idx="268">
                  <c:v>5504</c:v>
                </c:pt>
                <c:pt idx="269">
                  <c:v>5500</c:v>
                </c:pt>
                <c:pt idx="270">
                  <c:v>5497</c:v>
                </c:pt>
                <c:pt idx="271">
                  <c:v>5492</c:v>
                </c:pt>
                <c:pt idx="272">
                  <c:v>5493</c:v>
                </c:pt>
                <c:pt idx="273">
                  <c:v>5498</c:v>
                </c:pt>
                <c:pt idx="274">
                  <c:v>5497</c:v>
                </c:pt>
                <c:pt idx="275">
                  <c:v>5501</c:v>
                </c:pt>
                <c:pt idx="276">
                  <c:v>5508</c:v>
                </c:pt>
                <c:pt idx="277">
                  <c:v>5518</c:v>
                </c:pt>
                <c:pt idx="278">
                  <c:v>5525</c:v>
                </c:pt>
                <c:pt idx="279">
                  <c:v>5531</c:v>
                </c:pt>
                <c:pt idx="280">
                  <c:v>5535</c:v>
                </c:pt>
                <c:pt idx="281">
                  <c:v>5538</c:v>
                </c:pt>
                <c:pt idx="282">
                  <c:v>5539</c:v>
                </c:pt>
                <c:pt idx="283">
                  <c:v>5544</c:v>
                </c:pt>
                <c:pt idx="284">
                  <c:v>5565</c:v>
                </c:pt>
                <c:pt idx="285">
                  <c:v>5578</c:v>
                </c:pt>
                <c:pt idx="286">
                  <c:v>5578</c:v>
                </c:pt>
                <c:pt idx="287">
                  <c:v>5577</c:v>
                </c:pt>
                <c:pt idx="288">
                  <c:v>5579</c:v>
                </c:pt>
                <c:pt idx="289">
                  <c:v>5577</c:v>
                </c:pt>
                <c:pt idx="290">
                  <c:v>5580</c:v>
                </c:pt>
                <c:pt idx="291">
                  <c:v>5586</c:v>
                </c:pt>
                <c:pt idx="292">
                  <c:v>5590</c:v>
                </c:pt>
                <c:pt idx="293">
                  <c:v>5594</c:v>
                </c:pt>
                <c:pt idx="294">
                  <c:v>5600</c:v>
                </c:pt>
                <c:pt idx="295">
                  <c:v>5603</c:v>
                </c:pt>
                <c:pt idx="296">
                  <c:v>5605</c:v>
                </c:pt>
                <c:pt idx="297">
                  <c:v>5607</c:v>
                </c:pt>
                <c:pt idx="298">
                  <c:v>5607</c:v>
                </c:pt>
                <c:pt idx="299">
                  <c:v>5614</c:v>
                </c:pt>
                <c:pt idx="300">
                  <c:v>5613</c:v>
                </c:pt>
                <c:pt idx="301">
                  <c:v>5625</c:v>
                </c:pt>
                <c:pt idx="302">
                  <c:v>5633</c:v>
                </c:pt>
                <c:pt idx="303">
                  <c:v>5647</c:v>
                </c:pt>
                <c:pt idx="304">
                  <c:v>5660</c:v>
                </c:pt>
                <c:pt idx="305">
                  <c:v>5668</c:v>
                </c:pt>
                <c:pt idx="306">
                  <c:v>5666</c:v>
                </c:pt>
                <c:pt idx="307">
                  <c:v>5673</c:v>
                </c:pt>
                <c:pt idx="308">
                  <c:v>5678</c:v>
                </c:pt>
                <c:pt idx="309">
                  <c:v>5682</c:v>
                </c:pt>
                <c:pt idx="310">
                  <c:v>5686</c:v>
                </c:pt>
                <c:pt idx="311">
                  <c:v>5689</c:v>
                </c:pt>
                <c:pt idx="312">
                  <c:v>5693</c:v>
                </c:pt>
                <c:pt idx="313">
                  <c:v>5696</c:v>
                </c:pt>
                <c:pt idx="314">
                  <c:v>5696</c:v>
                </c:pt>
                <c:pt idx="315">
                  <c:v>5696</c:v>
                </c:pt>
                <c:pt idx="316">
                  <c:v>5700</c:v>
                </c:pt>
                <c:pt idx="317">
                  <c:v>5699</c:v>
                </c:pt>
                <c:pt idx="318">
                  <c:v>5700</c:v>
                </c:pt>
                <c:pt idx="319">
                  <c:v>5694</c:v>
                </c:pt>
                <c:pt idx="320">
                  <c:v>5696</c:v>
                </c:pt>
                <c:pt idx="321">
                  <c:v>5693</c:v>
                </c:pt>
                <c:pt idx="322">
                  <c:v>5692</c:v>
                </c:pt>
                <c:pt idx="323">
                  <c:v>5695</c:v>
                </c:pt>
                <c:pt idx="324">
                  <c:v>5695</c:v>
                </c:pt>
                <c:pt idx="325">
                  <c:v>5697</c:v>
                </c:pt>
                <c:pt idx="326">
                  <c:v>5696</c:v>
                </c:pt>
                <c:pt idx="327">
                  <c:v>5695</c:v>
                </c:pt>
                <c:pt idx="328">
                  <c:v>5695</c:v>
                </c:pt>
                <c:pt idx="329">
                  <c:v>5703</c:v>
                </c:pt>
                <c:pt idx="330">
                  <c:v>5707</c:v>
                </c:pt>
                <c:pt idx="331">
                  <c:v>5708</c:v>
                </c:pt>
                <c:pt idx="332">
                  <c:v>5711</c:v>
                </c:pt>
                <c:pt idx="333">
                  <c:v>5711</c:v>
                </c:pt>
                <c:pt idx="334">
                  <c:v>5710</c:v>
                </c:pt>
                <c:pt idx="335">
                  <c:v>5709</c:v>
                </c:pt>
                <c:pt idx="336">
                  <c:v>5706</c:v>
                </c:pt>
                <c:pt idx="337">
                  <c:v>5709</c:v>
                </c:pt>
                <c:pt idx="338">
                  <c:v>5712</c:v>
                </c:pt>
                <c:pt idx="339">
                  <c:v>5718</c:v>
                </c:pt>
                <c:pt idx="340">
                  <c:v>5715</c:v>
                </c:pt>
                <c:pt idx="341">
                  <c:v>5712</c:v>
                </c:pt>
                <c:pt idx="342">
                  <c:v>5714</c:v>
                </c:pt>
                <c:pt idx="343">
                  <c:v>5714</c:v>
                </c:pt>
                <c:pt idx="344">
                  <c:v>5712</c:v>
                </c:pt>
                <c:pt idx="345">
                  <c:v>5710</c:v>
                </c:pt>
                <c:pt idx="346">
                  <c:v>5709</c:v>
                </c:pt>
                <c:pt idx="347">
                  <c:v>5715</c:v>
                </c:pt>
                <c:pt idx="348">
                  <c:v>5716</c:v>
                </c:pt>
                <c:pt idx="349">
                  <c:v>5716</c:v>
                </c:pt>
                <c:pt idx="350">
                  <c:v>5712</c:v>
                </c:pt>
                <c:pt idx="351">
                  <c:v>5721</c:v>
                </c:pt>
                <c:pt idx="352">
                  <c:v>5719</c:v>
                </c:pt>
                <c:pt idx="353">
                  <c:v>5720</c:v>
                </c:pt>
                <c:pt idx="354">
                  <c:v>5723</c:v>
                </c:pt>
                <c:pt idx="355">
                  <c:v>5727</c:v>
                </c:pt>
                <c:pt idx="356">
                  <c:v>5726</c:v>
                </c:pt>
                <c:pt idx="357">
                  <c:v>5723</c:v>
                </c:pt>
                <c:pt idx="358">
                  <c:v>5722</c:v>
                </c:pt>
                <c:pt idx="359">
                  <c:v>5719</c:v>
                </c:pt>
                <c:pt idx="360">
                  <c:v>5716</c:v>
                </c:pt>
                <c:pt idx="361">
                  <c:v>5717</c:v>
                </c:pt>
                <c:pt idx="362">
                  <c:v>5712</c:v>
                </c:pt>
                <c:pt idx="363">
                  <c:v>5713</c:v>
                </c:pt>
                <c:pt idx="364">
                  <c:v>5706</c:v>
                </c:pt>
                <c:pt idx="365">
                  <c:v>5706</c:v>
                </c:pt>
                <c:pt idx="366">
                  <c:v>5705</c:v>
                </c:pt>
                <c:pt idx="367">
                  <c:v>5701</c:v>
                </c:pt>
                <c:pt idx="368">
                  <c:v>5698</c:v>
                </c:pt>
                <c:pt idx="369">
                  <c:v>5696</c:v>
                </c:pt>
                <c:pt idx="370">
                  <c:v>5695</c:v>
                </c:pt>
                <c:pt idx="371">
                  <c:v>5691</c:v>
                </c:pt>
                <c:pt idx="372">
                  <c:v>5693</c:v>
                </c:pt>
                <c:pt idx="373">
                  <c:v>5693</c:v>
                </c:pt>
                <c:pt idx="374">
                  <c:v>5693</c:v>
                </c:pt>
                <c:pt idx="375">
                  <c:v>5697</c:v>
                </c:pt>
                <c:pt idx="376">
                  <c:v>5697</c:v>
                </c:pt>
                <c:pt idx="377">
                  <c:v>5706</c:v>
                </c:pt>
                <c:pt idx="378">
                  <c:v>5703</c:v>
                </c:pt>
                <c:pt idx="379">
                  <c:v>5702</c:v>
                </c:pt>
                <c:pt idx="380">
                  <c:v>5704</c:v>
                </c:pt>
                <c:pt idx="381">
                  <c:v>5700</c:v>
                </c:pt>
                <c:pt idx="382">
                  <c:v>5697</c:v>
                </c:pt>
                <c:pt idx="383">
                  <c:v>5697</c:v>
                </c:pt>
                <c:pt idx="384">
                  <c:v>5694</c:v>
                </c:pt>
                <c:pt idx="385">
                  <c:v>5694</c:v>
                </c:pt>
                <c:pt idx="386">
                  <c:v>5694</c:v>
                </c:pt>
                <c:pt idx="387">
                  <c:v>5695</c:v>
                </c:pt>
                <c:pt idx="388">
                  <c:v>5693</c:v>
                </c:pt>
                <c:pt idx="389">
                  <c:v>5693</c:v>
                </c:pt>
                <c:pt idx="390">
                  <c:v>5691</c:v>
                </c:pt>
                <c:pt idx="391">
                  <c:v>5688</c:v>
                </c:pt>
                <c:pt idx="392">
                  <c:v>5686</c:v>
                </c:pt>
                <c:pt idx="393">
                  <c:v>5684</c:v>
                </c:pt>
                <c:pt idx="394">
                  <c:v>5684</c:v>
                </c:pt>
                <c:pt idx="395">
                  <c:v>5685</c:v>
                </c:pt>
                <c:pt idx="396">
                  <c:v>5680</c:v>
                </c:pt>
                <c:pt idx="397">
                  <c:v>5681</c:v>
                </c:pt>
                <c:pt idx="398">
                  <c:v>5677</c:v>
                </c:pt>
                <c:pt idx="399">
                  <c:v>5673</c:v>
                </c:pt>
                <c:pt idx="400">
                  <c:v>5670</c:v>
                </c:pt>
                <c:pt idx="401">
                  <c:v>5671</c:v>
                </c:pt>
                <c:pt idx="402">
                  <c:v>5670</c:v>
                </c:pt>
                <c:pt idx="403">
                  <c:v>5671</c:v>
                </c:pt>
                <c:pt idx="404">
                  <c:v>5669</c:v>
                </c:pt>
                <c:pt idx="405">
                  <c:v>5669</c:v>
                </c:pt>
                <c:pt idx="406">
                  <c:v>5669</c:v>
                </c:pt>
                <c:pt idx="407">
                  <c:v>5668</c:v>
                </c:pt>
                <c:pt idx="408">
                  <c:v>5665</c:v>
                </c:pt>
                <c:pt idx="409">
                  <c:v>5662</c:v>
                </c:pt>
                <c:pt idx="410">
                  <c:v>5661</c:v>
                </c:pt>
                <c:pt idx="411">
                  <c:v>5655</c:v>
                </c:pt>
                <c:pt idx="412">
                  <c:v>5655</c:v>
                </c:pt>
                <c:pt idx="413">
                  <c:v>5655</c:v>
                </c:pt>
                <c:pt idx="414">
                  <c:v>5656</c:v>
                </c:pt>
                <c:pt idx="415">
                  <c:v>5656</c:v>
                </c:pt>
                <c:pt idx="416">
                  <c:v>5658</c:v>
                </c:pt>
                <c:pt idx="417">
                  <c:v>5654</c:v>
                </c:pt>
                <c:pt idx="418">
                  <c:v>5650</c:v>
                </c:pt>
                <c:pt idx="419">
                  <c:v>5650</c:v>
                </c:pt>
                <c:pt idx="420">
                  <c:v>5651</c:v>
                </c:pt>
                <c:pt idx="421">
                  <c:v>5649</c:v>
                </c:pt>
                <c:pt idx="422">
                  <c:v>5645</c:v>
                </c:pt>
                <c:pt idx="423">
                  <c:v>5640</c:v>
                </c:pt>
                <c:pt idx="424">
                  <c:v>5638</c:v>
                </c:pt>
                <c:pt idx="425">
                  <c:v>5635</c:v>
                </c:pt>
                <c:pt idx="426">
                  <c:v>5634</c:v>
                </c:pt>
                <c:pt idx="427">
                  <c:v>5633</c:v>
                </c:pt>
                <c:pt idx="428">
                  <c:v>5651</c:v>
                </c:pt>
                <c:pt idx="429">
                  <c:v>5652</c:v>
                </c:pt>
                <c:pt idx="430">
                  <c:v>5662</c:v>
                </c:pt>
                <c:pt idx="431">
                  <c:v>5663</c:v>
                </c:pt>
                <c:pt idx="432">
                  <c:v>5662</c:v>
                </c:pt>
                <c:pt idx="433">
                  <c:v>5661</c:v>
                </c:pt>
                <c:pt idx="434">
                  <c:v>5658</c:v>
                </c:pt>
                <c:pt idx="435">
                  <c:v>5656</c:v>
                </c:pt>
                <c:pt idx="436">
                  <c:v>5670</c:v>
                </c:pt>
                <c:pt idx="437">
                  <c:v>5677</c:v>
                </c:pt>
                <c:pt idx="438">
                  <c:v>5676</c:v>
                </c:pt>
                <c:pt idx="439">
                  <c:v>5676</c:v>
                </c:pt>
                <c:pt idx="440">
                  <c:v>5674</c:v>
                </c:pt>
                <c:pt idx="441">
                  <c:v>5687</c:v>
                </c:pt>
                <c:pt idx="442">
                  <c:v>5693</c:v>
                </c:pt>
                <c:pt idx="443">
                  <c:v>5697</c:v>
                </c:pt>
                <c:pt idx="444">
                  <c:v>5714</c:v>
                </c:pt>
                <c:pt idx="445">
                  <c:v>5724</c:v>
                </c:pt>
                <c:pt idx="446">
                  <c:v>5726</c:v>
                </c:pt>
                <c:pt idx="447">
                  <c:v>5734</c:v>
                </c:pt>
                <c:pt idx="448">
                  <c:v>5736</c:v>
                </c:pt>
                <c:pt idx="449">
                  <c:v>5740</c:v>
                </c:pt>
                <c:pt idx="450">
                  <c:v>5743</c:v>
                </c:pt>
                <c:pt idx="451">
                  <c:v>5746</c:v>
                </c:pt>
                <c:pt idx="452">
                  <c:v>5746</c:v>
                </c:pt>
                <c:pt idx="453">
                  <c:v>5744</c:v>
                </c:pt>
                <c:pt idx="454">
                  <c:v>5746</c:v>
                </c:pt>
                <c:pt idx="455">
                  <c:v>5743</c:v>
                </c:pt>
                <c:pt idx="456">
                  <c:v>5745</c:v>
                </c:pt>
                <c:pt idx="457">
                  <c:v>5745</c:v>
                </c:pt>
                <c:pt idx="458">
                  <c:v>5750</c:v>
                </c:pt>
                <c:pt idx="459">
                  <c:v>5749</c:v>
                </c:pt>
                <c:pt idx="460">
                  <c:v>5750</c:v>
                </c:pt>
                <c:pt idx="461">
                  <c:v>5761</c:v>
                </c:pt>
                <c:pt idx="462">
                  <c:v>5768</c:v>
                </c:pt>
                <c:pt idx="463">
                  <c:v>5774</c:v>
                </c:pt>
                <c:pt idx="464">
                  <c:v>5782</c:v>
                </c:pt>
                <c:pt idx="465">
                  <c:v>5786</c:v>
                </c:pt>
                <c:pt idx="466">
                  <c:v>5785</c:v>
                </c:pt>
                <c:pt idx="467">
                  <c:v>5787</c:v>
                </c:pt>
                <c:pt idx="468">
                  <c:v>5786</c:v>
                </c:pt>
                <c:pt idx="469">
                  <c:v>5797</c:v>
                </c:pt>
                <c:pt idx="470">
                  <c:v>5799</c:v>
                </c:pt>
                <c:pt idx="471">
                  <c:v>5799</c:v>
                </c:pt>
                <c:pt idx="472">
                  <c:v>5802</c:v>
                </c:pt>
                <c:pt idx="473">
                  <c:v>5804</c:v>
                </c:pt>
                <c:pt idx="474">
                  <c:v>5806</c:v>
                </c:pt>
                <c:pt idx="475">
                  <c:v>5806</c:v>
                </c:pt>
                <c:pt idx="476">
                  <c:v>5807</c:v>
                </c:pt>
                <c:pt idx="477">
                  <c:v>5806</c:v>
                </c:pt>
                <c:pt idx="478">
                  <c:v>5810</c:v>
                </c:pt>
                <c:pt idx="479">
                  <c:v>5812</c:v>
                </c:pt>
                <c:pt idx="480">
                  <c:v>5810</c:v>
                </c:pt>
                <c:pt idx="481">
                  <c:v>5809</c:v>
                </c:pt>
                <c:pt idx="482">
                  <c:v>5809</c:v>
                </c:pt>
                <c:pt idx="483">
                  <c:v>5810</c:v>
                </c:pt>
                <c:pt idx="484">
                  <c:v>5811</c:v>
                </c:pt>
                <c:pt idx="485">
                  <c:v>5811</c:v>
                </c:pt>
                <c:pt idx="486">
                  <c:v>5807</c:v>
                </c:pt>
                <c:pt idx="487">
                  <c:v>5805</c:v>
                </c:pt>
                <c:pt idx="488">
                  <c:v>5803</c:v>
                </c:pt>
                <c:pt idx="489">
                  <c:v>5801</c:v>
                </c:pt>
                <c:pt idx="490">
                  <c:v>5803</c:v>
                </c:pt>
                <c:pt idx="491">
                  <c:v>5799</c:v>
                </c:pt>
                <c:pt idx="492">
                  <c:v>5795</c:v>
                </c:pt>
                <c:pt idx="493">
                  <c:v>5798</c:v>
                </c:pt>
                <c:pt idx="494">
                  <c:v>5796</c:v>
                </c:pt>
                <c:pt idx="495">
                  <c:v>5794</c:v>
                </c:pt>
                <c:pt idx="496">
                  <c:v>5791</c:v>
                </c:pt>
                <c:pt idx="497">
                  <c:v>5793</c:v>
                </c:pt>
                <c:pt idx="498">
                  <c:v>5793</c:v>
                </c:pt>
                <c:pt idx="499">
                  <c:v>5792</c:v>
                </c:pt>
                <c:pt idx="500">
                  <c:v>5792</c:v>
                </c:pt>
                <c:pt idx="501">
                  <c:v>5792</c:v>
                </c:pt>
                <c:pt idx="502">
                  <c:v>5791</c:v>
                </c:pt>
                <c:pt idx="503">
                  <c:v>5790</c:v>
                </c:pt>
                <c:pt idx="504">
                  <c:v>5790</c:v>
                </c:pt>
                <c:pt idx="505">
                  <c:v>5792</c:v>
                </c:pt>
                <c:pt idx="506">
                  <c:v>5796</c:v>
                </c:pt>
                <c:pt idx="507">
                  <c:v>5798</c:v>
                </c:pt>
                <c:pt idx="508">
                  <c:v>5798</c:v>
                </c:pt>
                <c:pt idx="509">
                  <c:v>5799</c:v>
                </c:pt>
                <c:pt idx="510">
                  <c:v>5796</c:v>
                </c:pt>
                <c:pt idx="511">
                  <c:v>5794</c:v>
                </c:pt>
                <c:pt idx="512">
                  <c:v>5791</c:v>
                </c:pt>
                <c:pt idx="513">
                  <c:v>5790</c:v>
                </c:pt>
                <c:pt idx="514">
                  <c:v>5788</c:v>
                </c:pt>
                <c:pt idx="515">
                  <c:v>5789</c:v>
                </c:pt>
                <c:pt idx="516">
                  <c:v>5789</c:v>
                </c:pt>
                <c:pt idx="517">
                  <c:v>5787</c:v>
                </c:pt>
                <c:pt idx="518">
                  <c:v>5789</c:v>
                </c:pt>
                <c:pt idx="519">
                  <c:v>5789</c:v>
                </c:pt>
                <c:pt idx="520">
                  <c:v>5787</c:v>
                </c:pt>
                <c:pt idx="521">
                  <c:v>5785</c:v>
                </c:pt>
                <c:pt idx="522">
                  <c:v>5785</c:v>
                </c:pt>
                <c:pt idx="523">
                  <c:v>5784</c:v>
                </c:pt>
                <c:pt idx="524">
                  <c:v>5785</c:v>
                </c:pt>
                <c:pt idx="525">
                  <c:v>5787</c:v>
                </c:pt>
                <c:pt idx="526">
                  <c:v>5791</c:v>
                </c:pt>
                <c:pt idx="527">
                  <c:v>5792</c:v>
                </c:pt>
                <c:pt idx="528">
                  <c:v>5791</c:v>
                </c:pt>
                <c:pt idx="529">
                  <c:v>5791</c:v>
                </c:pt>
                <c:pt idx="530">
                  <c:v>5792</c:v>
                </c:pt>
                <c:pt idx="531">
                  <c:v>5792</c:v>
                </c:pt>
                <c:pt idx="532">
                  <c:v>5790</c:v>
                </c:pt>
                <c:pt idx="533">
                  <c:v>5787</c:v>
                </c:pt>
                <c:pt idx="534">
                  <c:v>5783</c:v>
                </c:pt>
                <c:pt idx="535">
                  <c:v>5778</c:v>
                </c:pt>
                <c:pt idx="536">
                  <c:v>5777</c:v>
                </c:pt>
                <c:pt idx="537">
                  <c:v>5777</c:v>
                </c:pt>
                <c:pt idx="538">
                  <c:v>5777</c:v>
                </c:pt>
                <c:pt idx="539">
                  <c:v>5777</c:v>
                </c:pt>
                <c:pt idx="540">
                  <c:v>5776</c:v>
                </c:pt>
                <c:pt idx="541">
                  <c:v>5776</c:v>
                </c:pt>
                <c:pt idx="542">
                  <c:v>5775</c:v>
                </c:pt>
                <c:pt idx="543">
                  <c:v>5773</c:v>
                </c:pt>
                <c:pt idx="544">
                  <c:v>5771</c:v>
                </c:pt>
                <c:pt idx="545">
                  <c:v>5770</c:v>
                </c:pt>
                <c:pt idx="546">
                  <c:v>5768</c:v>
                </c:pt>
                <c:pt idx="547">
                  <c:v>5759</c:v>
                </c:pt>
                <c:pt idx="548">
                  <c:v>5759</c:v>
                </c:pt>
                <c:pt idx="718">
                  <c:v>5517</c:v>
                </c:pt>
                <c:pt idx="719">
                  <c:v>5513</c:v>
                </c:pt>
                <c:pt idx="720">
                  <c:v>5502</c:v>
                </c:pt>
                <c:pt idx="721">
                  <c:v>5491</c:v>
                </c:pt>
                <c:pt idx="722">
                  <c:v>5485</c:v>
                </c:pt>
                <c:pt idx="723">
                  <c:v>5487</c:v>
                </c:pt>
                <c:pt idx="724">
                  <c:v>5487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5-4AE3-B748-547137796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782304"/>
        <c:axId val="473791160"/>
      </c:lineChart>
      <c:dateAx>
        <c:axId val="47378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91160"/>
        <c:crosses val="autoZero"/>
        <c:auto val="1"/>
        <c:lblOffset val="100"/>
        <c:baseTimeUnit val="days"/>
      </c:dateAx>
      <c:valAx>
        <c:axId val="47379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8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356.89189189189199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E-4CBE-9BC7-E866BCC72B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311.786163522013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0E-4CBE-9BC7-E866BCC72B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0E-4CBE-9BC7-E866BCC72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3787552"/>
        <c:axId val="473788864"/>
      </c:barChart>
      <c:catAx>
        <c:axId val="4737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88864"/>
        <c:crosses val="autoZero"/>
        <c:auto val="1"/>
        <c:lblAlgn val="ctr"/>
        <c:lblOffset val="100"/>
        <c:noMultiLvlLbl val="0"/>
      </c:catAx>
      <c:valAx>
        <c:axId val="47378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aralultimate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Sheet1!$A$2:$A$732</c:f>
              <c:numCache>
                <c:formatCode>m/d/yyyy</c:formatCode>
                <c:ptCount val="731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  <c:pt idx="30">
                  <c:v>43647</c:v>
                </c:pt>
                <c:pt idx="31">
                  <c:v>43648</c:v>
                </c:pt>
                <c:pt idx="32">
                  <c:v>43649</c:v>
                </c:pt>
                <c:pt idx="33">
                  <c:v>43650</c:v>
                </c:pt>
                <c:pt idx="34">
                  <c:v>43651</c:v>
                </c:pt>
                <c:pt idx="35">
                  <c:v>43652</c:v>
                </c:pt>
                <c:pt idx="36">
                  <c:v>43653</c:v>
                </c:pt>
                <c:pt idx="37">
                  <c:v>43654</c:v>
                </c:pt>
                <c:pt idx="38">
                  <c:v>43655</c:v>
                </c:pt>
                <c:pt idx="39">
                  <c:v>43656</c:v>
                </c:pt>
                <c:pt idx="40">
                  <c:v>43657</c:v>
                </c:pt>
                <c:pt idx="41">
                  <c:v>43658</c:v>
                </c:pt>
                <c:pt idx="42">
                  <c:v>43659</c:v>
                </c:pt>
                <c:pt idx="43">
                  <c:v>43660</c:v>
                </c:pt>
                <c:pt idx="44">
                  <c:v>43661</c:v>
                </c:pt>
                <c:pt idx="45">
                  <c:v>43662</c:v>
                </c:pt>
                <c:pt idx="46">
                  <c:v>43663</c:v>
                </c:pt>
                <c:pt idx="47">
                  <c:v>43664</c:v>
                </c:pt>
                <c:pt idx="48">
                  <c:v>43665</c:v>
                </c:pt>
                <c:pt idx="49">
                  <c:v>43666</c:v>
                </c:pt>
                <c:pt idx="50">
                  <c:v>43667</c:v>
                </c:pt>
                <c:pt idx="51">
                  <c:v>43668</c:v>
                </c:pt>
                <c:pt idx="52">
                  <c:v>43669</c:v>
                </c:pt>
                <c:pt idx="53">
                  <c:v>43670</c:v>
                </c:pt>
                <c:pt idx="54">
                  <c:v>43671</c:v>
                </c:pt>
                <c:pt idx="55">
                  <c:v>43672</c:v>
                </c:pt>
                <c:pt idx="56">
                  <c:v>43673</c:v>
                </c:pt>
                <c:pt idx="57">
                  <c:v>43674</c:v>
                </c:pt>
                <c:pt idx="58">
                  <c:v>43675</c:v>
                </c:pt>
                <c:pt idx="59">
                  <c:v>43676</c:v>
                </c:pt>
                <c:pt idx="60">
                  <c:v>43677</c:v>
                </c:pt>
                <c:pt idx="61">
                  <c:v>43678</c:v>
                </c:pt>
                <c:pt idx="62">
                  <c:v>43679</c:v>
                </c:pt>
                <c:pt idx="63">
                  <c:v>43680</c:v>
                </c:pt>
                <c:pt idx="64">
                  <c:v>43681</c:v>
                </c:pt>
                <c:pt idx="65">
                  <c:v>43682</c:v>
                </c:pt>
                <c:pt idx="66">
                  <c:v>43683</c:v>
                </c:pt>
                <c:pt idx="67">
                  <c:v>43684</c:v>
                </c:pt>
                <c:pt idx="68">
                  <c:v>43685</c:v>
                </c:pt>
                <c:pt idx="69">
                  <c:v>43686</c:v>
                </c:pt>
                <c:pt idx="70">
                  <c:v>43687</c:v>
                </c:pt>
                <c:pt idx="71">
                  <c:v>43688</c:v>
                </c:pt>
                <c:pt idx="72">
                  <c:v>43689</c:v>
                </c:pt>
                <c:pt idx="73">
                  <c:v>43690</c:v>
                </c:pt>
                <c:pt idx="74">
                  <c:v>43691</c:v>
                </c:pt>
                <c:pt idx="75">
                  <c:v>43692</c:v>
                </c:pt>
                <c:pt idx="76">
                  <c:v>43693</c:v>
                </c:pt>
                <c:pt idx="77">
                  <c:v>43694</c:v>
                </c:pt>
                <c:pt idx="78">
                  <c:v>43695</c:v>
                </c:pt>
                <c:pt idx="79">
                  <c:v>43696</c:v>
                </c:pt>
                <c:pt idx="80">
                  <c:v>43697</c:v>
                </c:pt>
                <c:pt idx="81">
                  <c:v>43698</c:v>
                </c:pt>
                <c:pt idx="82">
                  <c:v>43699</c:v>
                </c:pt>
                <c:pt idx="83">
                  <c:v>43700</c:v>
                </c:pt>
                <c:pt idx="84">
                  <c:v>43701</c:v>
                </c:pt>
                <c:pt idx="85">
                  <c:v>43702</c:v>
                </c:pt>
                <c:pt idx="86">
                  <c:v>43703</c:v>
                </c:pt>
                <c:pt idx="87">
                  <c:v>43704</c:v>
                </c:pt>
                <c:pt idx="88">
                  <c:v>43705</c:v>
                </c:pt>
                <c:pt idx="89">
                  <c:v>43706</c:v>
                </c:pt>
                <c:pt idx="90">
                  <c:v>43707</c:v>
                </c:pt>
                <c:pt idx="91">
                  <c:v>43708</c:v>
                </c:pt>
                <c:pt idx="92">
                  <c:v>43709</c:v>
                </c:pt>
                <c:pt idx="93">
                  <c:v>43710</c:v>
                </c:pt>
                <c:pt idx="94">
                  <c:v>43711</c:v>
                </c:pt>
                <c:pt idx="95">
                  <c:v>43712</c:v>
                </c:pt>
                <c:pt idx="96">
                  <c:v>43713</c:v>
                </c:pt>
                <c:pt idx="97">
                  <c:v>43714</c:v>
                </c:pt>
                <c:pt idx="98">
                  <c:v>43715</c:v>
                </c:pt>
                <c:pt idx="99">
                  <c:v>43716</c:v>
                </c:pt>
                <c:pt idx="100">
                  <c:v>43717</c:v>
                </c:pt>
                <c:pt idx="101">
                  <c:v>43718</c:v>
                </c:pt>
                <c:pt idx="102">
                  <c:v>43719</c:v>
                </c:pt>
                <c:pt idx="103">
                  <c:v>43720</c:v>
                </c:pt>
                <c:pt idx="104">
                  <c:v>43721</c:v>
                </c:pt>
                <c:pt idx="105">
                  <c:v>43722</c:v>
                </c:pt>
                <c:pt idx="106">
                  <c:v>43723</c:v>
                </c:pt>
                <c:pt idx="107">
                  <c:v>43724</c:v>
                </c:pt>
                <c:pt idx="108">
                  <c:v>43725</c:v>
                </c:pt>
                <c:pt idx="109">
                  <c:v>43726</c:v>
                </c:pt>
                <c:pt idx="110">
                  <c:v>43727</c:v>
                </c:pt>
                <c:pt idx="111">
                  <c:v>43728</c:v>
                </c:pt>
                <c:pt idx="112">
                  <c:v>43729</c:v>
                </c:pt>
                <c:pt idx="113">
                  <c:v>43730</c:v>
                </c:pt>
                <c:pt idx="114">
                  <c:v>43731</c:v>
                </c:pt>
                <c:pt idx="115">
                  <c:v>43732</c:v>
                </c:pt>
                <c:pt idx="116">
                  <c:v>43733</c:v>
                </c:pt>
                <c:pt idx="117">
                  <c:v>43734</c:v>
                </c:pt>
                <c:pt idx="118">
                  <c:v>43735</c:v>
                </c:pt>
                <c:pt idx="119">
                  <c:v>43736</c:v>
                </c:pt>
                <c:pt idx="120">
                  <c:v>43737</c:v>
                </c:pt>
                <c:pt idx="121">
                  <c:v>43738</c:v>
                </c:pt>
                <c:pt idx="122">
                  <c:v>43739</c:v>
                </c:pt>
                <c:pt idx="123">
                  <c:v>43740</c:v>
                </c:pt>
                <c:pt idx="124">
                  <c:v>43741</c:v>
                </c:pt>
                <c:pt idx="125">
                  <c:v>43742</c:v>
                </c:pt>
                <c:pt idx="126">
                  <c:v>43743</c:v>
                </c:pt>
                <c:pt idx="127">
                  <c:v>43744</c:v>
                </c:pt>
                <c:pt idx="128">
                  <c:v>43745</c:v>
                </c:pt>
                <c:pt idx="129">
                  <c:v>43746</c:v>
                </c:pt>
                <c:pt idx="130">
                  <c:v>43747</c:v>
                </c:pt>
                <c:pt idx="131">
                  <c:v>43748</c:v>
                </c:pt>
                <c:pt idx="132">
                  <c:v>43749</c:v>
                </c:pt>
                <c:pt idx="133">
                  <c:v>43750</c:v>
                </c:pt>
                <c:pt idx="134">
                  <c:v>43751</c:v>
                </c:pt>
                <c:pt idx="135">
                  <c:v>43752</c:v>
                </c:pt>
                <c:pt idx="136">
                  <c:v>43753</c:v>
                </c:pt>
                <c:pt idx="137">
                  <c:v>43754</c:v>
                </c:pt>
                <c:pt idx="138">
                  <c:v>43755</c:v>
                </c:pt>
                <c:pt idx="139">
                  <c:v>43756</c:v>
                </c:pt>
                <c:pt idx="140">
                  <c:v>43757</c:v>
                </c:pt>
                <c:pt idx="141">
                  <c:v>43758</c:v>
                </c:pt>
                <c:pt idx="142">
                  <c:v>43759</c:v>
                </c:pt>
                <c:pt idx="143">
                  <c:v>43760</c:v>
                </c:pt>
                <c:pt idx="144">
                  <c:v>43761</c:v>
                </c:pt>
                <c:pt idx="145">
                  <c:v>43762</c:v>
                </c:pt>
                <c:pt idx="146">
                  <c:v>43763</c:v>
                </c:pt>
                <c:pt idx="147">
                  <c:v>43764</c:v>
                </c:pt>
                <c:pt idx="148">
                  <c:v>43765</c:v>
                </c:pt>
                <c:pt idx="149">
                  <c:v>43766</c:v>
                </c:pt>
                <c:pt idx="150">
                  <c:v>43767</c:v>
                </c:pt>
                <c:pt idx="151">
                  <c:v>43768</c:v>
                </c:pt>
                <c:pt idx="152">
                  <c:v>43769</c:v>
                </c:pt>
                <c:pt idx="153">
                  <c:v>43770</c:v>
                </c:pt>
                <c:pt idx="154">
                  <c:v>43771</c:v>
                </c:pt>
                <c:pt idx="155">
                  <c:v>43772</c:v>
                </c:pt>
                <c:pt idx="156">
                  <c:v>43773</c:v>
                </c:pt>
                <c:pt idx="157">
                  <c:v>43774</c:v>
                </c:pt>
                <c:pt idx="158">
                  <c:v>43775</c:v>
                </c:pt>
                <c:pt idx="159">
                  <c:v>43776</c:v>
                </c:pt>
                <c:pt idx="160">
                  <c:v>43777</c:v>
                </c:pt>
                <c:pt idx="161">
                  <c:v>43778</c:v>
                </c:pt>
                <c:pt idx="162">
                  <c:v>43779</c:v>
                </c:pt>
                <c:pt idx="163">
                  <c:v>43780</c:v>
                </c:pt>
                <c:pt idx="164">
                  <c:v>43781</c:v>
                </c:pt>
                <c:pt idx="165">
                  <c:v>43782</c:v>
                </c:pt>
                <c:pt idx="166">
                  <c:v>43783</c:v>
                </c:pt>
                <c:pt idx="167">
                  <c:v>43784</c:v>
                </c:pt>
                <c:pt idx="168">
                  <c:v>43785</c:v>
                </c:pt>
                <c:pt idx="169">
                  <c:v>43786</c:v>
                </c:pt>
                <c:pt idx="170">
                  <c:v>43787</c:v>
                </c:pt>
                <c:pt idx="171">
                  <c:v>43788</c:v>
                </c:pt>
                <c:pt idx="172">
                  <c:v>43789</c:v>
                </c:pt>
                <c:pt idx="173">
                  <c:v>43790</c:v>
                </c:pt>
                <c:pt idx="174">
                  <c:v>43791</c:v>
                </c:pt>
                <c:pt idx="175">
                  <c:v>43792</c:v>
                </c:pt>
                <c:pt idx="176">
                  <c:v>43793</c:v>
                </c:pt>
                <c:pt idx="177">
                  <c:v>43794</c:v>
                </c:pt>
                <c:pt idx="178">
                  <c:v>43795</c:v>
                </c:pt>
                <c:pt idx="179">
                  <c:v>43796</c:v>
                </c:pt>
                <c:pt idx="180">
                  <c:v>43797</c:v>
                </c:pt>
                <c:pt idx="181">
                  <c:v>43798</c:v>
                </c:pt>
                <c:pt idx="182">
                  <c:v>43799</c:v>
                </c:pt>
                <c:pt idx="183">
                  <c:v>43800</c:v>
                </c:pt>
                <c:pt idx="184">
                  <c:v>43801</c:v>
                </c:pt>
                <c:pt idx="185">
                  <c:v>43802</c:v>
                </c:pt>
                <c:pt idx="186">
                  <c:v>43803</c:v>
                </c:pt>
                <c:pt idx="187">
                  <c:v>43804</c:v>
                </c:pt>
                <c:pt idx="188">
                  <c:v>43805</c:v>
                </c:pt>
                <c:pt idx="189">
                  <c:v>43806</c:v>
                </c:pt>
                <c:pt idx="190">
                  <c:v>43807</c:v>
                </c:pt>
                <c:pt idx="191">
                  <c:v>43808</c:v>
                </c:pt>
                <c:pt idx="192">
                  <c:v>43809</c:v>
                </c:pt>
                <c:pt idx="193">
                  <c:v>43810</c:v>
                </c:pt>
                <c:pt idx="194">
                  <c:v>43811</c:v>
                </c:pt>
                <c:pt idx="195">
                  <c:v>43812</c:v>
                </c:pt>
                <c:pt idx="196">
                  <c:v>43813</c:v>
                </c:pt>
                <c:pt idx="197">
                  <c:v>43814</c:v>
                </c:pt>
                <c:pt idx="198">
                  <c:v>43815</c:v>
                </c:pt>
                <c:pt idx="199">
                  <c:v>43816</c:v>
                </c:pt>
                <c:pt idx="200">
                  <c:v>43817</c:v>
                </c:pt>
                <c:pt idx="201">
                  <c:v>43818</c:v>
                </c:pt>
                <c:pt idx="202">
                  <c:v>43819</c:v>
                </c:pt>
                <c:pt idx="203">
                  <c:v>43820</c:v>
                </c:pt>
                <c:pt idx="204">
                  <c:v>43821</c:v>
                </c:pt>
                <c:pt idx="205">
                  <c:v>43822</c:v>
                </c:pt>
                <c:pt idx="206">
                  <c:v>43823</c:v>
                </c:pt>
                <c:pt idx="207">
                  <c:v>43824</c:v>
                </c:pt>
                <c:pt idx="208">
                  <c:v>43825</c:v>
                </c:pt>
                <c:pt idx="209">
                  <c:v>43826</c:v>
                </c:pt>
                <c:pt idx="210">
                  <c:v>43827</c:v>
                </c:pt>
                <c:pt idx="211">
                  <c:v>43828</c:v>
                </c:pt>
                <c:pt idx="212">
                  <c:v>43829</c:v>
                </c:pt>
                <c:pt idx="213">
                  <c:v>43830</c:v>
                </c:pt>
                <c:pt idx="214">
                  <c:v>43831</c:v>
                </c:pt>
                <c:pt idx="215">
                  <c:v>43832</c:v>
                </c:pt>
                <c:pt idx="216">
                  <c:v>43833</c:v>
                </c:pt>
                <c:pt idx="217">
                  <c:v>43834</c:v>
                </c:pt>
                <c:pt idx="218">
                  <c:v>43835</c:v>
                </c:pt>
                <c:pt idx="219">
                  <c:v>43836</c:v>
                </c:pt>
                <c:pt idx="220">
                  <c:v>43837</c:v>
                </c:pt>
                <c:pt idx="221">
                  <c:v>43838</c:v>
                </c:pt>
                <c:pt idx="222">
                  <c:v>43839</c:v>
                </c:pt>
                <c:pt idx="223">
                  <c:v>43840</c:v>
                </c:pt>
                <c:pt idx="224">
                  <c:v>43841</c:v>
                </c:pt>
                <c:pt idx="225">
                  <c:v>43842</c:v>
                </c:pt>
                <c:pt idx="226">
                  <c:v>43843</c:v>
                </c:pt>
                <c:pt idx="227">
                  <c:v>43844</c:v>
                </c:pt>
                <c:pt idx="228">
                  <c:v>43845</c:v>
                </c:pt>
                <c:pt idx="229">
                  <c:v>43846</c:v>
                </c:pt>
                <c:pt idx="230">
                  <c:v>43847</c:v>
                </c:pt>
                <c:pt idx="231">
                  <c:v>43848</c:v>
                </c:pt>
                <c:pt idx="232">
                  <c:v>43849</c:v>
                </c:pt>
                <c:pt idx="233">
                  <c:v>43850</c:v>
                </c:pt>
                <c:pt idx="234">
                  <c:v>43851</c:v>
                </c:pt>
                <c:pt idx="235">
                  <c:v>43852</c:v>
                </c:pt>
                <c:pt idx="236">
                  <c:v>43853</c:v>
                </c:pt>
                <c:pt idx="237">
                  <c:v>43854</c:v>
                </c:pt>
                <c:pt idx="238">
                  <c:v>43855</c:v>
                </c:pt>
                <c:pt idx="239">
                  <c:v>43856</c:v>
                </c:pt>
                <c:pt idx="240">
                  <c:v>43857</c:v>
                </c:pt>
                <c:pt idx="241">
                  <c:v>43858</c:v>
                </c:pt>
                <c:pt idx="242">
                  <c:v>43859</c:v>
                </c:pt>
                <c:pt idx="243">
                  <c:v>43860</c:v>
                </c:pt>
                <c:pt idx="244">
                  <c:v>43861</c:v>
                </c:pt>
                <c:pt idx="245">
                  <c:v>43862</c:v>
                </c:pt>
                <c:pt idx="246">
                  <c:v>43863</c:v>
                </c:pt>
                <c:pt idx="247">
                  <c:v>43864</c:v>
                </c:pt>
                <c:pt idx="248">
                  <c:v>43865</c:v>
                </c:pt>
                <c:pt idx="249">
                  <c:v>43866</c:v>
                </c:pt>
                <c:pt idx="250">
                  <c:v>43867</c:v>
                </c:pt>
                <c:pt idx="251">
                  <c:v>43868</c:v>
                </c:pt>
                <c:pt idx="252">
                  <c:v>43869</c:v>
                </c:pt>
                <c:pt idx="253">
                  <c:v>43870</c:v>
                </c:pt>
                <c:pt idx="254">
                  <c:v>43871</c:v>
                </c:pt>
                <c:pt idx="255">
                  <c:v>43872</c:v>
                </c:pt>
                <c:pt idx="256">
                  <c:v>43873</c:v>
                </c:pt>
                <c:pt idx="257">
                  <c:v>43874</c:v>
                </c:pt>
                <c:pt idx="258">
                  <c:v>43875</c:v>
                </c:pt>
                <c:pt idx="259">
                  <c:v>43876</c:v>
                </c:pt>
                <c:pt idx="260">
                  <c:v>43877</c:v>
                </c:pt>
                <c:pt idx="261">
                  <c:v>43878</c:v>
                </c:pt>
                <c:pt idx="262">
                  <c:v>43879</c:v>
                </c:pt>
                <c:pt idx="263">
                  <c:v>43880</c:v>
                </c:pt>
                <c:pt idx="264">
                  <c:v>43881</c:v>
                </c:pt>
                <c:pt idx="265">
                  <c:v>43882</c:v>
                </c:pt>
                <c:pt idx="266">
                  <c:v>43883</c:v>
                </c:pt>
                <c:pt idx="267">
                  <c:v>43884</c:v>
                </c:pt>
                <c:pt idx="268">
                  <c:v>43885</c:v>
                </c:pt>
                <c:pt idx="269">
                  <c:v>43886</c:v>
                </c:pt>
                <c:pt idx="270">
                  <c:v>43887</c:v>
                </c:pt>
                <c:pt idx="271">
                  <c:v>43888</c:v>
                </c:pt>
                <c:pt idx="272">
                  <c:v>43889</c:v>
                </c:pt>
                <c:pt idx="273">
                  <c:v>43890</c:v>
                </c:pt>
                <c:pt idx="274">
                  <c:v>43891</c:v>
                </c:pt>
                <c:pt idx="275">
                  <c:v>43892</c:v>
                </c:pt>
                <c:pt idx="276">
                  <c:v>43893</c:v>
                </c:pt>
                <c:pt idx="277">
                  <c:v>43894</c:v>
                </c:pt>
                <c:pt idx="278">
                  <c:v>43895</c:v>
                </c:pt>
                <c:pt idx="279">
                  <c:v>43896</c:v>
                </c:pt>
                <c:pt idx="280">
                  <c:v>43897</c:v>
                </c:pt>
                <c:pt idx="281">
                  <c:v>43898</c:v>
                </c:pt>
                <c:pt idx="282">
                  <c:v>43899</c:v>
                </c:pt>
                <c:pt idx="283">
                  <c:v>43900</c:v>
                </c:pt>
                <c:pt idx="284">
                  <c:v>43901</c:v>
                </c:pt>
                <c:pt idx="285">
                  <c:v>43902</c:v>
                </c:pt>
                <c:pt idx="286">
                  <c:v>43903</c:v>
                </c:pt>
                <c:pt idx="287">
                  <c:v>43904</c:v>
                </c:pt>
                <c:pt idx="288">
                  <c:v>43905</c:v>
                </c:pt>
                <c:pt idx="289">
                  <c:v>43906</c:v>
                </c:pt>
                <c:pt idx="290">
                  <c:v>43907</c:v>
                </c:pt>
                <c:pt idx="291">
                  <c:v>43908</c:v>
                </c:pt>
                <c:pt idx="292">
                  <c:v>43909</c:v>
                </c:pt>
                <c:pt idx="293">
                  <c:v>43910</c:v>
                </c:pt>
                <c:pt idx="294">
                  <c:v>43911</c:v>
                </c:pt>
                <c:pt idx="295">
                  <c:v>43912</c:v>
                </c:pt>
                <c:pt idx="296">
                  <c:v>43913</c:v>
                </c:pt>
                <c:pt idx="297">
                  <c:v>43914</c:v>
                </c:pt>
                <c:pt idx="298">
                  <c:v>43915</c:v>
                </c:pt>
                <c:pt idx="299">
                  <c:v>43916</c:v>
                </c:pt>
                <c:pt idx="300">
                  <c:v>43917</c:v>
                </c:pt>
                <c:pt idx="301">
                  <c:v>43918</c:v>
                </c:pt>
                <c:pt idx="302">
                  <c:v>43919</c:v>
                </c:pt>
                <c:pt idx="303">
                  <c:v>43920</c:v>
                </c:pt>
                <c:pt idx="304">
                  <c:v>43921</c:v>
                </c:pt>
                <c:pt idx="305">
                  <c:v>43922</c:v>
                </c:pt>
                <c:pt idx="306">
                  <c:v>43923</c:v>
                </c:pt>
                <c:pt idx="307">
                  <c:v>43924</c:v>
                </c:pt>
                <c:pt idx="308">
                  <c:v>43925</c:v>
                </c:pt>
                <c:pt idx="309">
                  <c:v>43926</c:v>
                </c:pt>
                <c:pt idx="310">
                  <c:v>43927</c:v>
                </c:pt>
                <c:pt idx="311">
                  <c:v>43928</c:v>
                </c:pt>
                <c:pt idx="312">
                  <c:v>43929</c:v>
                </c:pt>
                <c:pt idx="313">
                  <c:v>43930</c:v>
                </c:pt>
                <c:pt idx="314">
                  <c:v>43931</c:v>
                </c:pt>
                <c:pt idx="315">
                  <c:v>43932</c:v>
                </c:pt>
                <c:pt idx="316">
                  <c:v>43933</c:v>
                </c:pt>
                <c:pt idx="317">
                  <c:v>43934</c:v>
                </c:pt>
                <c:pt idx="318">
                  <c:v>43935</c:v>
                </c:pt>
                <c:pt idx="319">
                  <c:v>43936</c:v>
                </c:pt>
                <c:pt idx="320">
                  <c:v>43937</c:v>
                </c:pt>
                <c:pt idx="321">
                  <c:v>43938</c:v>
                </c:pt>
                <c:pt idx="322">
                  <c:v>43939</c:v>
                </c:pt>
                <c:pt idx="323">
                  <c:v>43940</c:v>
                </c:pt>
                <c:pt idx="324">
                  <c:v>43941</c:v>
                </c:pt>
                <c:pt idx="325">
                  <c:v>43942</c:v>
                </c:pt>
                <c:pt idx="326">
                  <c:v>43943</c:v>
                </c:pt>
                <c:pt idx="327">
                  <c:v>43944</c:v>
                </c:pt>
                <c:pt idx="328">
                  <c:v>43945</c:v>
                </c:pt>
                <c:pt idx="329">
                  <c:v>43946</c:v>
                </c:pt>
                <c:pt idx="330">
                  <c:v>43947</c:v>
                </c:pt>
                <c:pt idx="331">
                  <c:v>43948</c:v>
                </c:pt>
                <c:pt idx="332">
                  <c:v>43949</c:v>
                </c:pt>
                <c:pt idx="333">
                  <c:v>43950</c:v>
                </c:pt>
                <c:pt idx="334">
                  <c:v>43951</c:v>
                </c:pt>
                <c:pt idx="335">
                  <c:v>43952</c:v>
                </c:pt>
                <c:pt idx="336">
                  <c:v>43953</c:v>
                </c:pt>
                <c:pt idx="337">
                  <c:v>43954</c:v>
                </c:pt>
                <c:pt idx="338">
                  <c:v>43955</c:v>
                </c:pt>
                <c:pt idx="339">
                  <c:v>43956</c:v>
                </c:pt>
                <c:pt idx="340">
                  <c:v>43957</c:v>
                </c:pt>
                <c:pt idx="341">
                  <c:v>43958</c:v>
                </c:pt>
                <c:pt idx="342">
                  <c:v>43959</c:v>
                </c:pt>
                <c:pt idx="343">
                  <c:v>43960</c:v>
                </c:pt>
                <c:pt idx="344">
                  <c:v>43961</c:v>
                </c:pt>
                <c:pt idx="345">
                  <c:v>43962</c:v>
                </c:pt>
                <c:pt idx="346">
                  <c:v>43963</c:v>
                </c:pt>
                <c:pt idx="347">
                  <c:v>43964</c:v>
                </c:pt>
                <c:pt idx="348">
                  <c:v>43965</c:v>
                </c:pt>
                <c:pt idx="349">
                  <c:v>43966</c:v>
                </c:pt>
                <c:pt idx="350">
                  <c:v>43967</c:v>
                </c:pt>
                <c:pt idx="351">
                  <c:v>43968</c:v>
                </c:pt>
                <c:pt idx="352">
                  <c:v>43969</c:v>
                </c:pt>
                <c:pt idx="353">
                  <c:v>43970</c:v>
                </c:pt>
                <c:pt idx="354">
                  <c:v>43971</c:v>
                </c:pt>
                <c:pt idx="355">
                  <c:v>43972</c:v>
                </c:pt>
                <c:pt idx="356">
                  <c:v>43973</c:v>
                </c:pt>
                <c:pt idx="357">
                  <c:v>43974</c:v>
                </c:pt>
                <c:pt idx="358">
                  <c:v>43975</c:v>
                </c:pt>
                <c:pt idx="359">
                  <c:v>43976</c:v>
                </c:pt>
                <c:pt idx="360">
                  <c:v>43977</c:v>
                </c:pt>
                <c:pt idx="361">
                  <c:v>43978</c:v>
                </c:pt>
                <c:pt idx="362">
                  <c:v>43979</c:v>
                </c:pt>
                <c:pt idx="363">
                  <c:v>43980</c:v>
                </c:pt>
                <c:pt idx="364">
                  <c:v>43981</c:v>
                </c:pt>
                <c:pt idx="365">
                  <c:v>43982</c:v>
                </c:pt>
                <c:pt idx="366">
                  <c:v>43983</c:v>
                </c:pt>
                <c:pt idx="367">
                  <c:v>43984</c:v>
                </c:pt>
                <c:pt idx="368">
                  <c:v>43985</c:v>
                </c:pt>
                <c:pt idx="369">
                  <c:v>43986</c:v>
                </c:pt>
                <c:pt idx="370">
                  <c:v>43987</c:v>
                </c:pt>
                <c:pt idx="371">
                  <c:v>43988</c:v>
                </c:pt>
                <c:pt idx="372">
                  <c:v>43989</c:v>
                </c:pt>
                <c:pt idx="373">
                  <c:v>43990</c:v>
                </c:pt>
                <c:pt idx="374">
                  <c:v>43991</c:v>
                </c:pt>
                <c:pt idx="375">
                  <c:v>43992</c:v>
                </c:pt>
                <c:pt idx="376">
                  <c:v>43993</c:v>
                </c:pt>
                <c:pt idx="377">
                  <c:v>43994</c:v>
                </c:pt>
                <c:pt idx="378">
                  <c:v>43995</c:v>
                </c:pt>
                <c:pt idx="379">
                  <c:v>43996</c:v>
                </c:pt>
                <c:pt idx="380">
                  <c:v>43997</c:v>
                </c:pt>
                <c:pt idx="381">
                  <c:v>43998</c:v>
                </c:pt>
                <c:pt idx="382">
                  <c:v>43999</c:v>
                </c:pt>
                <c:pt idx="383">
                  <c:v>44000</c:v>
                </c:pt>
                <c:pt idx="384">
                  <c:v>44001</c:v>
                </c:pt>
                <c:pt idx="385">
                  <c:v>44002</c:v>
                </c:pt>
                <c:pt idx="386">
                  <c:v>44003</c:v>
                </c:pt>
                <c:pt idx="387">
                  <c:v>44004</c:v>
                </c:pt>
                <c:pt idx="388">
                  <c:v>44005</c:v>
                </c:pt>
                <c:pt idx="389">
                  <c:v>44006</c:v>
                </c:pt>
                <c:pt idx="390">
                  <c:v>44007</c:v>
                </c:pt>
                <c:pt idx="391">
                  <c:v>44008</c:v>
                </c:pt>
                <c:pt idx="392">
                  <c:v>44009</c:v>
                </c:pt>
                <c:pt idx="393">
                  <c:v>44010</c:v>
                </c:pt>
                <c:pt idx="394">
                  <c:v>44011</c:v>
                </c:pt>
                <c:pt idx="395">
                  <c:v>44012</c:v>
                </c:pt>
                <c:pt idx="396">
                  <c:v>44013</c:v>
                </c:pt>
                <c:pt idx="397">
                  <c:v>44014</c:v>
                </c:pt>
                <c:pt idx="398">
                  <c:v>44015</c:v>
                </c:pt>
                <c:pt idx="399">
                  <c:v>44016</c:v>
                </c:pt>
                <c:pt idx="400">
                  <c:v>44017</c:v>
                </c:pt>
                <c:pt idx="401">
                  <c:v>44018</c:v>
                </c:pt>
                <c:pt idx="402">
                  <c:v>44019</c:v>
                </c:pt>
                <c:pt idx="403">
                  <c:v>44020</c:v>
                </c:pt>
                <c:pt idx="404">
                  <c:v>44021</c:v>
                </c:pt>
                <c:pt idx="405">
                  <c:v>44022</c:v>
                </c:pt>
                <c:pt idx="406">
                  <c:v>44023</c:v>
                </c:pt>
                <c:pt idx="407">
                  <c:v>44024</c:v>
                </c:pt>
                <c:pt idx="408">
                  <c:v>44025</c:v>
                </c:pt>
                <c:pt idx="409">
                  <c:v>44026</c:v>
                </c:pt>
                <c:pt idx="410">
                  <c:v>44027</c:v>
                </c:pt>
                <c:pt idx="411">
                  <c:v>44028</c:v>
                </c:pt>
                <c:pt idx="412">
                  <c:v>44029</c:v>
                </c:pt>
                <c:pt idx="413">
                  <c:v>44030</c:v>
                </c:pt>
                <c:pt idx="414">
                  <c:v>44031</c:v>
                </c:pt>
                <c:pt idx="415">
                  <c:v>44032</c:v>
                </c:pt>
                <c:pt idx="416">
                  <c:v>44033</c:v>
                </c:pt>
                <c:pt idx="417">
                  <c:v>44034</c:v>
                </c:pt>
                <c:pt idx="418">
                  <c:v>44035</c:v>
                </c:pt>
                <c:pt idx="419">
                  <c:v>44036</c:v>
                </c:pt>
                <c:pt idx="420">
                  <c:v>44037</c:v>
                </c:pt>
                <c:pt idx="421">
                  <c:v>44038</c:v>
                </c:pt>
                <c:pt idx="422">
                  <c:v>44039</c:v>
                </c:pt>
                <c:pt idx="423">
                  <c:v>44040</c:v>
                </c:pt>
                <c:pt idx="424">
                  <c:v>44041</c:v>
                </c:pt>
                <c:pt idx="425">
                  <c:v>44042</c:v>
                </c:pt>
                <c:pt idx="426">
                  <c:v>44043</c:v>
                </c:pt>
                <c:pt idx="427">
                  <c:v>44044</c:v>
                </c:pt>
                <c:pt idx="428">
                  <c:v>44045</c:v>
                </c:pt>
                <c:pt idx="429">
                  <c:v>44046</c:v>
                </c:pt>
                <c:pt idx="430">
                  <c:v>44047</c:v>
                </c:pt>
                <c:pt idx="431">
                  <c:v>44048</c:v>
                </c:pt>
                <c:pt idx="432">
                  <c:v>44049</c:v>
                </c:pt>
                <c:pt idx="433">
                  <c:v>44050</c:v>
                </c:pt>
                <c:pt idx="434">
                  <c:v>44051</c:v>
                </c:pt>
                <c:pt idx="435">
                  <c:v>44052</c:v>
                </c:pt>
                <c:pt idx="436">
                  <c:v>44053</c:v>
                </c:pt>
                <c:pt idx="437">
                  <c:v>44054</c:v>
                </c:pt>
                <c:pt idx="438">
                  <c:v>44055</c:v>
                </c:pt>
                <c:pt idx="439">
                  <c:v>44056</c:v>
                </c:pt>
                <c:pt idx="440">
                  <c:v>44057</c:v>
                </c:pt>
                <c:pt idx="441">
                  <c:v>44058</c:v>
                </c:pt>
                <c:pt idx="442">
                  <c:v>44059</c:v>
                </c:pt>
                <c:pt idx="443">
                  <c:v>44060</c:v>
                </c:pt>
                <c:pt idx="444">
                  <c:v>44061</c:v>
                </c:pt>
                <c:pt idx="445">
                  <c:v>44062</c:v>
                </c:pt>
                <c:pt idx="446">
                  <c:v>44063</c:v>
                </c:pt>
                <c:pt idx="447">
                  <c:v>44064</c:v>
                </c:pt>
                <c:pt idx="448">
                  <c:v>44065</c:v>
                </c:pt>
                <c:pt idx="449">
                  <c:v>44066</c:v>
                </c:pt>
                <c:pt idx="450">
                  <c:v>44067</c:v>
                </c:pt>
                <c:pt idx="451">
                  <c:v>44068</c:v>
                </c:pt>
                <c:pt idx="452">
                  <c:v>44069</c:v>
                </c:pt>
                <c:pt idx="453">
                  <c:v>44070</c:v>
                </c:pt>
                <c:pt idx="454">
                  <c:v>44071</c:v>
                </c:pt>
                <c:pt idx="455">
                  <c:v>44072</c:v>
                </c:pt>
                <c:pt idx="456">
                  <c:v>44073</c:v>
                </c:pt>
                <c:pt idx="457">
                  <c:v>44074</c:v>
                </c:pt>
                <c:pt idx="458">
                  <c:v>44075</c:v>
                </c:pt>
                <c:pt idx="459">
                  <c:v>44076</c:v>
                </c:pt>
                <c:pt idx="460">
                  <c:v>44077</c:v>
                </c:pt>
                <c:pt idx="461">
                  <c:v>44078</c:v>
                </c:pt>
                <c:pt idx="462">
                  <c:v>44079</c:v>
                </c:pt>
                <c:pt idx="463">
                  <c:v>44080</c:v>
                </c:pt>
                <c:pt idx="464">
                  <c:v>44081</c:v>
                </c:pt>
                <c:pt idx="465">
                  <c:v>44082</c:v>
                </c:pt>
                <c:pt idx="466">
                  <c:v>44083</c:v>
                </c:pt>
                <c:pt idx="467">
                  <c:v>44084</c:v>
                </c:pt>
                <c:pt idx="468">
                  <c:v>44085</c:v>
                </c:pt>
                <c:pt idx="469">
                  <c:v>44086</c:v>
                </c:pt>
                <c:pt idx="470">
                  <c:v>44087</c:v>
                </c:pt>
                <c:pt idx="471">
                  <c:v>44088</c:v>
                </c:pt>
                <c:pt idx="472">
                  <c:v>44089</c:v>
                </c:pt>
                <c:pt idx="473">
                  <c:v>44090</c:v>
                </c:pt>
                <c:pt idx="474">
                  <c:v>44091</c:v>
                </c:pt>
                <c:pt idx="475">
                  <c:v>44092</c:v>
                </c:pt>
                <c:pt idx="476">
                  <c:v>44093</c:v>
                </c:pt>
                <c:pt idx="477">
                  <c:v>44094</c:v>
                </c:pt>
                <c:pt idx="478">
                  <c:v>44095</c:v>
                </c:pt>
                <c:pt idx="479">
                  <c:v>44096</c:v>
                </c:pt>
                <c:pt idx="480">
                  <c:v>44097</c:v>
                </c:pt>
                <c:pt idx="481">
                  <c:v>44098</c:v>
                </c:pt>
                <c:pt idx="482">
                  <c:v>44099</c:v>
                </c:pt>
                <c:pt idx="483">
                  <c:v>44100</c:v>
                </c:pt>
                <c:pt idx="484">
                  <c:v>44101</c:v>
                </c:pt>
                <c:pt idx="485">
                  <c:v>44102</c:v>
                </c:pt>
                <c:pt idx="486">
                  <c:v>44103</c:v>
                </c:pt>
                <c:pt idx="487">
                  <c:v>44104</c:v>
                </c:pt>
                <c:pt idx="488">
                  <c:v>44105</c:v>
                </c:pt>
                <c:pt idx="489">
                  <c:v>44106</c:v>
                </c:pt>
                <c:pt idx="490">
                  <c:v>44107</c:v>
                </c:pt>
                <c:pt idx="491">
                  <c:v>44108</c:v>
                </c:pt>
                <c:pt idx="492">
                  <c:v>44109</c:v>
                </c:pt>
                <c:pt idx="493">
                  <c:v>44110</c:v>
                </c:pt>
                <c:pt idx="494">
                  <c:v>44111</c:v>
                </c:pt>
                <c:pt idx="495">
                  <c:v>44112</c:v>
                </c:pt>
                <c:pt idx="496">
                  <c:v>44113</c:v>
                </c:pt>
                <c:pt idx="497">
                  <c:v>44114</c:v>
                </c:pt>
                <c:pt idx="498">
                  <c:v>44115</c:v>
                </c:pt>
                <c:pt idx="499">
                  <c:v>44116</c:v>
                </c:pt>
                <c:pt idx="500">
                  <c:v>44117</c:v>
                </c:pt>
                <c:pt idx="501">
                  <c:v>44118</c:v>
                </c:pt>
                <c:pt idx="502">
                  <c:v>44119</c:v>
                </c:pt>
                <c:pt idx="503">
                  <c:v>44120</c:v>
                </c:pt>
                <c:pt idx="504">
                  <c:v>44121</c:v>
                </c:pt>
                <c:pt idx="505">
                  <c:v>44122</c:v>
                </c:pt>
                <c:pt idx="506">
                  <c:v>44123</c:v>
                </c:pt>
                <c:pt idx="507">
                  <c:v>44124</c:v>
                </c:pt>
                <c:pt idx="508">
                  <c:v>44125</c:v>
                </c:pt>
                <c:pt idx="509">
                  <c:v>44126</c:v>
                </c:pt>
                <c:pt idx="510">
                  <c:v>44127</c:v>
                </c:pt>
                <c:pt idx="511">
                  <c:v>44128</c:v>
                </c:pt>
                <c:pt idx="512">
                  <c:v>44129</c:v>
                </c:pt>
                <c:pt idx="513">
                  <c:v>44130</c:v>
                </c:pt>
                <c:pt idx="514">
                  <c:v>44131</c:v>
                </c:pt>
                <c:pt idx="515">
                  <c:v>44132</c:v>
                </c:pt>
                <c:pt idx="516">
                  <c:v>44133</c:v>
                </c:pt>
                <c:pt idx="517">
                  <c:v>44134</c:v>
                </c:pt>
                <c:pt idx="518">
                  <c:v>44135</c:v>
                </c:pt>
                <c:pt idx="519">
                  <c:v>44136</c:v>
                </c:pt>
                <c:pt idx="520">
                  <c:v>44137</c:v>
                </c:pt>
                <c:pt idx="521">
                  <c:v>44138</c:v>
                </c:pt>
                <c:pt idx="522">
                  <c:v>44139</c:v>
                </c:pt>
                <c:pt idx="523">
                  <c:v>44140</c:v>
                </c:pt>
                <c:pt idx="524">
                  <c:v>44141</c:v>
                </c:pt>
                <c:pt idx="525">
                  <c:v>44142</c:v>
                </c:pt>
                <c:pt idx="526">
                  <c:v>44143</c:v>
                </c:pt>
                <c:pt idx="527">
                  <c:v>44144</c:v>
                </c:pt>
                <c:pt idx="528">
                  <c:v>44145</c:v>
                </c:pt>
                <c:pt idx="529">
                  <c:v>44146</c:v>
                </c:pt>
                <c:pt idx="530">
                  <c:v>44147</c:v>
                </c:pt>
                <c:pt idx="531">
                  <c:v>44148</c:v>
                </c:pt>
                <c:pt idx="532">
                  <c:v>44149</c:v>
                </c:pt>
                <c:pt idx="533">
                  <c:v>44150</c:v>
                </c:pt>
                <c:pt idx="534">
                  <c:v>44151</c:v>
                </c:pt>
                <c:pt idx="535">
                  <c:v>44152</c:v>
                </c:pt>
                <c:pt idx="536">
                  <c:v>44153</c:v>
                </c:pt>
                <c:pt idx="537">
                  <c:v>44154</c:v>
                </c:pt>
                <c:pt idx="538">
                  <c:v>44155</c:v>
                </c:pt>
                <c:pt idx="539">
                  <c:v>44156</c:v>
                </c:pt>
                <c:pt idx="540">
                  <c:v>44157</c:v>
                </c:pt>
                <c:pt idx="541">
                  <c:v>44158</c:v>
                </c:pt>
                <c:pt idx="542">
                  <c:v>44159</c:v>
                </c:pt>
                <c:pt idx="543">
                  <c:v>44160</c:v>
                </c:pt>
                <c:pt idx="544">
                  <c:v>44161</c:v>
                </c:pt>
                <c:pt idx="545">
                  <c:v>44162</c:v>
                </c:pt>
                <c:pt idx="546">
                  <c:v>44163</c:v>
                </c:pt>
                <c:pt idx="547">
                  <c:v>44164</c:v>
                </c:pt>
                <c:pt idx="548">
                  <c:v>44165</c:v>
                </c:pt>
                <c:pt idx="549">
                  <c:v>44166</c:v>
                </c:pt>
                <c:pt idx="550">
                  <c:v>44167</c:v>
                </c:pt>
                <c:pt idx="551">
                  <c:v>44168</c:v>
                </c:pt>
                <c:pt idx="552">
                  <c:v>44169</c:v>
                </c:pt>
                <c:pt idx="553">
                  <c:v>44170</c:v>
                </c:pt>
                <c:pt idx="554">
                  <c:v>44171</c:v>
                </c:pt>
                <c:pt idx="555">
                  <c:v>44172</c:v>
                </c:pt>
                <c:pt idx="556">
                  <c:v>44173</c:v>
                </c:pt>
                <c:pt idx="557">
                  <c:v>44174</c:v>
                </c:pt>
                <c:pt idx="558">
                  <c:v>44175</c:v>
                </c:pt>
                <c:pt idx="559">
                  <c:v>44176</c:v>
                </c:pt>
                <c:pt idx="560">
                  <c:v>44177</c:v>
                </c:pt>
                <c:pt idx="561">
                  <c:v>44178</c:v>
                </c:pt>
                <c:pt idx="562">
                  <c:v>44179</c:v>
                </c:pt>
                <c:pt idx="563">
                  <c:v>44180</c:v>
                </c:pt>
                <c:pt idx="564">
                  <c:v>44181</c:v>
                </c:pt>
                <c:pt idx="565">
                  <c:v>44182</c:v>
                </c:pt>
                <c:pt idx="566">
                  <c:v>44183</c:v>
                </c:pt>
                <c:pt idx="567">
                  <c:v>44184</c:v>
                </c:pt>
                <c:pt idx="568">
                  <c:v>44185</c:v>
                </c:pt>
                <c:pt idx="569">
                  <c:v>44186</c:v>
                </c:pt>
                <c:pt idx="570">
                  <c:v>44187</c:v>
                </c:pt>
                <c:pt idx="571">
                  <c:v>44188</c:v>
                </c:pt>
                <c:pt idx="572">
                  <c:v>44189</c:v>
                </c:pt>
                <c:pt idx="573">
                  <c:v>44190</c:v>
                </c:pt>
                <c:pt idx="574">
                  <c:v>44191</c:v>
                </c:pt>
                <c:pt idx="575">
                  <c:v>44192</c:v>
                </c:pt>
                <c:pt idx="576">
                  <c:v>44193</c:v>
                </c:pt>
                <c:pt idx="577">
                  <c:v>44194</c:v>
                </c:pt>
                <c:pt idx="578">
                  <c:v>44195</c:v>
                </c:pt>
                <c:pt idx="579">
                  <c:v>44196</c:v>
                </c:pt>
                <c:pt idx="580">
                  <c:v>44197</c:v>
                </c:pt>
                <c:pt idx="581">
                  <c:v>44198</c:v>
                </c:pt>
                <c:pt idx="582">
                  <c:v>44199</c:v>
                </c:pt>
                <c:pt idx="583">
                  <c:v>44200</c:v>
                </c:pt>
                <c:pt idx="584">
                  <c:v>44201</c:v>
                </c:pt>
                <c:pt idx="585">
                  <c:v>44202</c:v>
                </c:pt>
                <c:pt idx="586">
                  <c:v>44203</c:v>
                </c:pt>
                <c:pt idx="587">
                  <c:v>44204</c:v>
                </c:pt>
                <c:pt idx="588">
                  <c:v>44205</c:v>
                </c:pt>
                <c:pt idx="589">
                  <c:v>44206</c:v>
                </c:pt>
                <c:pt idx="590">
                  <c:v>44207</c:v>
                </c:pt>
                <c:pt idx="591">
                  <c:v>44208</c:v>
                </c:pt>
                <c:pt idx="592">
                  <c:v>44209</c:v>
                </c:pt>
                <c:pt idx="593">
                  <c:v>44210</c:v>
                </c:pt>
                <c:pt idx="594">
                  <c:v>44211</c:v>
                </c:pt>
                <c:pt idx="595">
                  <c:v>44212</c:v>
                </c:pt>
                <c:pt idx="596">
                  <c:v>44213</c:v>
                </c:pt>
                <c:pt idx="597">
                  <c:v>44214</c:v>
                </c:pt>
                <c:pt idx="598">
                  <c:v>44215</c:v>
                </c:pt>
                <c:pt idx="599">
                  <c:v>44216</c:v>
                </c:pt>
                <c:pt idx="600">
                  <c:v>44217</c:v>
                </c:pt>
                <c:pt idx="601">
                  <c:v>44218</c:v>
                </c:pt>
                <c:pt idx="602">
                  <c:v>44219</c:v>
                </c:pt>
                <c:pt idx="603">
                  <c:v>44220</c:v>
                </c:pt>
                <c:pt idx="604">
                  <c:v>44221</c:v>
                </c:pt>
                <c:pt idx="605">
                  <c:v>44222</c:v>
                </c:pt>
                <c:pt idx="606">
                  <c:v>44223</c:v>
                </c:pt>
                <c:pt idx="607">
                  <c:v>44224</c:v>
                </c:pt>
                <c:pt idx="608">
                  <c:v>44225</c:v>
                </c:pt>
                <c:pt idx="609">
                  <c:v>44226</c:v>
                </c:pt>
                <c:pt idx="610">
                  <c:v>44227</c:v>
                </c:pt>
                <c:pt idx="611">
                  <c:v>44228</c:v>
                </c:pt>
                <c:pt idx="612">
                  <c:v>44229</c:v>
                </c:pt>
                <c:pt idx="613">
                  <c:v>44230</c:v>
                </c:pt>
                <c:pt idx="614">
                  <c:v>44231</c:v>
                </c:pt>
                <c:pt idx="615">
                  <c:v>44232</c:v>
                </c:pt>
                <c:pt idx="616">
                  <c:v>44233</c:v>
                </c:pt>
                <c:pt idx="617">
                  <c:v>44234</c:v>
                </c:pt>
                <c:pt idx="618">
                  <c:v>44235</c:v>
                </c:pt>
                <c:pt idx="619">
                  <c:v>44236</c:v>
                </c:pt>
                <c:pt idx="620">
                  <c:v>44237</c:v>
                </c:pt>
                <c:pt idx="621">
                  <c:v>44238</c:v>
                </c:pt>
                <c:pt idx="622">
                  <c:v>44239</c:v>
                </c:pt>
                <c:pt idx="623">
                  <c:v>44240</c:v>
                </c:pt>
                <c:pt idx="624">
                  <c:v>44241</c:v>
                </c:pt>
                <c:pt idx="625">
                  <c:v>44242</c:v>
                </c:pt>
                <c:pt idx="626">
                  <c:v>44243</c:v>
                </c:pt>
                <c:pt idx="627">
                  <c:v>44244</c:v>
                </c:pt>
                <c:pt idx="628">
                  <c:v>44245</c:v>
                </c:pt>
                <c:pt idx="629">
                  <c:v>44246</c:v>
                </c:pt>
                <c:pt idx="630">
                  <c:v>44247</c:v>
                </c:pt>
                <c:pt idx="631">
                  <c:v>44248</c:v>
                </c:pt>
                <c:pt idx="632">
                  <c:v>44249</c:v>
                </c:pt>
                <c:pt idx="633">
                  <c:v>44250</c:v>
                </c:pt>
                <c:pt idx="634">
                  <c:v>44251</c:v>
                </c:pt>
                <c:pt idx="635">
                  <c:v>44252</c:v>
                </c:pt>
                <c:pt idx="636">
                  <c:v>44253</c:v>
                </c:pt>
                <c:pt idx="637">
                  <c:v>44254</c:v>
                </c:pt>
                <c:pt idx="638">
                  <c:v>44255</c:v>
                </c:pt>
                <c:pt idx="639">
                  <c:v>44256</c:v>
                </c:pt>
                <c:pt idx="640">
                  <c:v>44257</c:v>
                </c:pt>
                <c:pt idx="641">
                  <c:v>44258</c:v>
                </c:pt>
                <c:pt idx="642">
                  <c:v>44259</c:v>
                </c:pt>
                <c:pt idx="643">
                  <c:v>44260</c:v>
                </c:pt>
                <c:pt idx="644">
                  <c:v>44261</c:v>
                </c:pt>
                <c:pt idx="645">
                  <c:v>44262</c:v>
                </c:pt>
                <c:pt idx="646">
                  <c:v>44263</c:v>
                </c:pt>
                <c:pt idx="647">
                  <c:v>44264</c:v>
                </c:pt>
                <c:pt idx="648">
                  <c:v>44265</c:v>
                </c:pt>
                <c:pt idx="649">
                  <c:v>44266</c:v>
                </c:pt>
                <c:pt idx="650">
                  <c:v>44267</c:v>
                </c:pt>
                <c:pt idx="651">
                  <c:v>44268</c:v>
                </c:pt>
                <c:pt idx="652">
                  <c:v>44269</c:v>
                </c:pt>
                <c:pt idx="653">
                  <c:v>44270</c:v>
                </c:pt>
                <c:pt idx="654">
                  <c:v>44271</c:v>
                </c:pt>
                <c:pt idx="655">
                  <c:v>44272</c:v>
                </c:pt>
                <c:pt idx="656">
                  <c:v>44273</c:v>
                </c:pt>
                <c:pt idx="657">
                  <c:v>44274</c:v>
                </c:pt>
                <c:pt idx="658">
                  <c:v>44275</c:v>
                </c:pt>
                <c:pt idx="659">
                  <c:v>44276</c:v>
                </c:pt>
                <c:pt idx="660">
                  <c:v>44277</c:v>
                </c:pt>
                <c:pt idx="661">
                  <c:v>44278</c:v>
                </c:pt>
                <c:pt idx="662">
                  <c:v>44279</c:v>
                </c:pt>
                <c:pt idx="663">
                  <c:v>44280</c:v>
                </c:pt>
                <c:pt idx="664">
                  <c:v>44281</c:v>
                </c:pt>
                <c:pt idx="665">
                  <c:v>44282</c:v>
                </c:pt>
                <c:pt idx="666">
                  <c:v>44283</c:v>
                </c:pt>
                <c:pt idx="667">
                  <c:v>44284</c:v>
                </c:pt>
                <c:pt idx="668">
                  <c:v>44285</c:v>
                </c:pt>
                <c:pt idx="669">
                  <c:v>44286</c:v>
                </c:pt>
                <c:pt idx="670">
                  <c:v>44287</c:v>
                </c:pt>
                <c:pt idx="671">
                  <c:v>44288</c:v>
                </c:pt>
                <c:pt idx="672">
                  <c:v>44289</c:v>
                </c:pt>
                <c:pt idx="673">
                  <c:v>44290</c:v>
                </c:pt>
                <c:pt idx="674">
                  <c:v>44291</c:v>
                </c:pt>
                <c:pt idx="675">
                  <c:v>44292</c:v>
                </c:pt>
                <c:pt idx="676">
                  <c:v>44293</c:v>
                </c:pt>
                <c:pt idx="677">
                  <c:v>44294</c:v>
                </c:pt>
                <c:pt idx="678">
                  <c:v>44295</c:v>
                </c:pt>
                <c:pt idx="679">
                  <c:v>44296</c:v>
                </c:pt>
                <c:pt idx="680">
                  <c:v>44297</c:v>
                </c:pt>
                <c:pt idx="681">
                  <c:v>44298</c:v>
                </c:pt>
                <c:pt idx="682">
                  <c:v>44299</c:v>
                </c:pt>
                <c:pt idx="683">
                  <c:v>44300</c:v>
                </c:pt>
                <c:pt idx="684">
                  <c:v>44301</c:v>
                </c:pt>
                <c:pt idx="685">
                  <c:v>44302</c:v>
                </c:pt>
                <c:pt idx="686">
                  <c:v>44303</c:v>
                </c:pt>
                <c:pt idx="687">
                  <c:v>44304</c:v>
                </c:pt>
                <c:pt idx="688">
                  <c:v>44305</c:v>
                </c:pt>
                <c:pt idx="689">
                  <c:v>44306</c:v>
                </c:pt>
                <c:pt idx="690">
                  <c:v>44307</c:v>
                </c:pt>
                <c:pt idx="691">
                  <c:v>44308</c:v>
                </c:pt>
                <c:pt idx="692">
                  <c:v>44309</c:v>
                </c:pt>
                <c:pt idx="693">
                  <c:v>44310</c:v>
                </c:pt>
                <c:pt idx="694">
                  <c:v>44311</c:v>
                </c:pt>
                <c:pt idx="695">
                  <c:v>44312</c:v>
                </c:pt>
                <c:pt idx="696">
                  <c:v>44313</c:v>
                </c:pt>
                <c:pt idx="697">
                  <c:v>44314</c:v>
                </c:pt>
                <c:pt idx="698">
                  <c:v>44315</c:v>
                </c:pt>
                <c:pt idx="699">
                  <c:v>44316</c:v>
                </c:pt>
                <c:pt idx="700">
                  <c:v>44317</c:v>
                </c:pt>
                <c:pt idx="701">
                  <c:v>44318</c:v>
                </c:pt>
                <c:pt idx="702">
                  <c:v>44319</c:v>
                </c:pt>
                <c:pt idx="703">
                  <c:v>44320</c:v>
                </c:pt>
                <c:pt idx="704">
                  <c:v>44321</c:v>
                </c:pt>
                <c:pt idx="705">
                  <c:v>44322</c:v>
                </c:pt>
                <c:pt idx="706">
                  <c:v>44323</c:v>
                </c:pt>
                <c:pt idx="707">
                  <c:v>44324</c:v>
                </c:pt>
                <c:pt idx="708">
                  <c:v>44325</c:v>
                </c:pt>
                <c:pt idx="709">
                  <c:v>44326</c:v>
                </c:pt>
                <c:pt idx="710">
                  <c:v>44327</c:v>
                </c:pt>
                <c:pt idx="711">
                  <c:v>44328</c:v>
                </c:pt>
                <c:pt idx="712">
                  <c:v>44329</c:v>
                </c:pt>
                <c:pt idx="713">
                  <c:v>44330</c:v>
                </c:pt>
                <c:pt idx="714">
                  <c:v>44331</c:v>
                </c:pt>
                <c:pt idx="715">
                  <c:v>44332</c:v>
                </c:pt>
                <c:pt idx="716">
                  <c:v>44333</c:v>
                </c:pt>
                <c:pt idx="717">
                  <c:v>44334</c:v>
                </c:pt>
                <c:pt idx="718">
                  <c:v>44335</c:v>
                </c:pt>
                <c:pt idx="719">
                  <c:v>44336</c:v>
                </c:pt>
                <c:pt idx="720">
                  <c:v>44337</c:v>
                </c:pt>
                <c:pt idx="721">
                  <c:v>44338</c:v>
                </c:pt>
                <c:pt idx="722">
                  <c:v>44339</c:v>
                </c:pt>
                <c:pt idx="723">
                  <c:v>44340</c:v>
                </c:pt>
                <c:pt idx="724">
                  <c:v>44341</c:v>
                </c:pt>
                <c:pt idx="725">
                  <c:v>44342</c:v>
                </c:pt>
                <c:pt idx="726">
                  <c:v>44343</c:v>
                </c:pt>
                <c:pt idx="727">
                  <c:v>44344</c:v>
                </c:pt>
                <c:pt idx="728">
                  <c:v>44345</c:v>
                </c:pt>
                <c:pt idx="729">
                  <c:v>44346</c:v>
                </c:pt>
                <c:pt idx="730">
                  <c:v>44347</c:v>
                </c:pt>
              </c:numCache>
            </c:numRef>
          </c:cat>
          <c:val>
            <c:numRef>
              <c:f>Sheet1!$B$2:$B$732</c:f>
              <c:numCache>
                <c:formatCode>General</c:formatCode>
                <c:ptCount val="731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10</c:v>
                </c:pt>
                <c:pt idx="6">
                  <c:v>25</c:v>
                </c:pt>
                <c:pt idx="7">
                  <c:v>3</c:v>
                </c:pt>
                <c:pt idx="8">
                  <c:v>5</c:v>
                </c:pt>
                <c:pt idx="9">
                  <c:v>8</c:v>
                </c:pt>
                <c:pt idx="10">
                  <c:v>6</c:v>
                </c:pt>
                <c:pt idx="11">
                  <c:v>6</c:v>
                </c:pt>
                <c:pt idx="12">
                  <c:v>2</c:v>
                </c:pt>
                <c:pt idx="13">
                  <c:v>2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14</c:v>
                </c:pt>
                <c:pt idx="18">
                  <c:v>3</c:v>
                </c:pt>
                <c:pt idx="19">
                  <c:v>0</c:v>
                </c:pt>
                <c:pt idx="20">
                  <c:v>9</c:v>
                </c:pt>
                <c:pt idx="21">
                  <c:v>0</c:v>
                </c:pt>
                <c:pt idx="22">
                  <c:v>3</c:v>
                </c:pt>
                <c:pt idx="23">
                  <c:v>9</c:v>
                </c:pt>
                <c:pt idx="24">
                  <c:v>3</c:v>
                </c:pt>
                <c:pt idx="25">
                  <c:v>13</c:v>
                </c:pt>
                <c:pt idx="26">
                  <c:v>12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-1</c:v>
                </c:pt>
                <c:pt idx="31">
                  <c:v>5</c:v>
                </c:pt>
                <c:pt idx="32">
                  <c:v>2</c:v>
                </c:pt>
                <c:pt idx="33">
                  <c:v>5</c:v>
                </c:pt>
                <c:pt idx="34">
                  <c:v>15</c:v>
                </c:pt>
                <c:pt idx="35">
                  <c:v>13</c:v>
                </c:pt>
                <c:pt idx="36">
                  <c:v>22</c:v>
                </c:pt>
                <c:pt idx="37">
                  <c:v>12</c:v>
                </c:pt>
                <c:pt idx="38">
                  <c:v>9</c:v>
                </c:pt>
                <c:pt idx="39">
                  <c:v>8</c:v>
                </c:pt>
                <c:pt idx="40">
                  <c:v>13</c:v>
                </c:pt>
                <c:pt idx="41">
                  <c:v>11</c:v>
                </c:pt>
                <c:pt idx="42">
                  <c:v>10</c:v>
                </c:pt>
                <c:pt idx="43">
                  <c:v>6</c:v>
                </c:pt>
                <c:pt idx="44">
                  <c:v>5</c:v>
                </c:pt>
                <c:pt idx="45">
                  <c:v>8</c:v>
                </c:pt>
                <c:pt idx="46">
                  <c:v>13</c:v>
                </c:pt>
                <c:pt idx="47">
                  <c:v>8</c:v>
                </c:pt>
                <c:pt idx="48">
                  <c:v>6</c:v>
                </c:pt>
                <c:pt idx="49">
                  <c:v>5</c:v>
                </c:pt>
                <c:pt idx="50">
                  <c:v>9</c:v>
                </c:pt>
                <c:pt idx="51">
                  <c:v>7</c:v>
                </c:pt>
                <c:pt idx="52">
                  <c:v>2</c:v>
                </c:pt>
                <c:pt idx="53">
                  <c:v>12</c:v>
                </c:pt>
                <c:pt idx="54">
                  <c:v>4</c:v>
                </c:pt>
                <c:pt idx="55">
                  <c:v>5</c:v>
                </c:pt>
                <c:pt idx="56">
                  <c:v>9</c:v>
                </c:pt>
                <c:pt idx="57">
                  <c:v>0</c:v>
                </c:pt>
                <c:pt idx="58">
                  <c:v>-2</c:v>
                </c:pt>
                <c:pt idx="59">
                  <c:v>2</c:v>
                </c:pt>
                <c:pt idx="60">
                  <c:v>0</c:v>
                </c:pt>
                <c:pt idx="61">
                  <c:v>6</c:v>
                </c:pt>
                <c:pt idx="62">
                  <c:v>2</c:v>
                </c:pt>
                <c:pt idx="63">
                  <c:v>4</c:v>
                </c:pt>
                <c:pt idx="64">
                  <c:v>3</c:v>
                </c:pt>
                <c:pt idx="65">
                  <c:v>0</c:v>
                </c:pt>
                <c:pt idx="66">
                  <c:v>2</c:v>
                </c:pt>
                <c:pt idx="67">
                  <c:v>4</c:v>
                </c:pt>
                <c:pt idx="68">
                  <c:v>9</c:v>
                </c:pt>
                <c:pt idx="69">
                  <c:v>7</c:v>
                </c:pt>
                <c:pt idx="70">
                  <c:v>8</c:v>
                </c:pt>
                <c:pt idx="71">
                  <c:v>7</c:v>
                </c:pt>
                <c:pt idx="72">
                  <c:v>1</c:v>
                </c:pt>
                <c:pt idx="73">
                  <c:v>19</c:v>
                </c:pt>
                <c:pt idx="74">
                  <c:v>9</c:v>
                </c:pt>
                <c:pt idx="75">
                  <c:v>8</c:v>
                </c:pt>
                <c:pt idx="76">
                  <c:v>8</c:v>
                </c:pt>
                <c:pt idx="77">
                  <c:v>0</c:v>
                </c:pt>
                <c:pt idx="78">
                  <c:v>5</c:v>
                </c:pt>
                <c:pt idx="79">
                  <c:v>7</c:v>
                </c:pt>
                <c:pt idx="80">
                  <c:v>12</c:v>
                </c:pt>
                <c:pt idx="81">
                  <c:v>7</c:v>
                </c:pt>
                <c:pt idx="82">
                  <c:v>9</c:v>
                </c:pt>
                <c:pt idx="83">
                  <c:v>-1</c:v>
                </c:pt>
                <c:pt idx="84">
                  <c:v>1</c:v>
                </c:pt>
                <c:pt idx="85">
                  <c:v>4</c:v>
                </c:pt>
                <c:pt idx="86">
                  <c:v>10</c:v>
                </c:pt>
                <c:pt idx="87">
                  <c:v>7</c:v>
                </c:pt>
                <c:pt idx="88">
                  <c:v>9</c:v>
                </c:pt>
                <c:pt idx="89">
                  <c:v>12</c:v>
                </c:pt>
                <c:pt idx="90">
                  <c:v>6</c:v>
                </c:pt>
                <c:pt idx="91">
                  <c:v>12</c:v>
                </c:pt>
                <c:pt idx="92">
                  <c:v>8</c:v>
                </c:pt>
                <c:pt idx="93">
                  <c:v>11</c:v>
                </c:pt>
                <c:pt idx="94">
                  <c:v>7</c:v>
                </c:pt>
                <c:pt idx="95">
                  <c:v>-1</c:v>
                </c:pt>
                <c:pt idx="96">
                  <c:v>2</c:v>
                </c:pt>
                <c:pt idx="97">
                  <c:v>4</c:v>
                </c:pt>
                <c:pt idx="98">
                  <c:v>6</c:v>
                </c:pt>
                <c:pt idx="99">
                  <c:v>7</c:v>
                </c:pt>
                <c:pt idx="100">
                  <c:v>4</c:v>
                </c:pt>
                <c:pt idx="101">
                  <c:v>15</c:v>
                </c:pt>
                <c:pt idx="102">
                  <c:v>22</c:v>
                </c:pt>
                <c:pt idx="103">
                  <c:v>10</c:v>
                </c:pt>
                <c:pt idx="104">
                  <c:v>7</c:v>
                </c:pt>
                <c:pt idx="105">
                  <c:v>8</c:v>
                </c:pt>
                <c:pt idx="106">
                  <c:v>19</c:v>
                </c:pt>
                <c:pt idx="107">
                  <c:v>8</c:v>
                </c:pt>
                <c:pt idx="108">
                  <c:v>0</c:v>
                </c:pt>
                <c:pt idx="109">
                  <c:v>1</c:v>
                </c:pt>
                <c:pt idx="110">
                  <c:v>7</c:v>
                </c:pt>
                <c:pt idx="111">
                  <c:v>6</c:v>
                </c:pt>
                <c:pt idx="112">
                  <c:v>11</c:v>
                </c:pt>
                <c:pt idx="113">
                  <c:v>3</c:v>
                </c:pt>
                <c:pt idx="114">
                  <c:v>1</c:v>
                </c:pt>
                <c:pt idx="115">
                  <c:v>1</c:v>
                </c:pt>
                <c:pt idx="116">
                  <c:v>8</c:v>
                </c:pt>
                <c:pt idx="117">
                  <c:v>6</c:v>
                </c:pt>
                <c:pt idx="118">
                  <c:v>8</c:v>
                </c:pt>
                <c:pt idx="119">
                  <c:v>12</c:v>
                </c:pt>
                <c:pt idx="120">
                  <c:v>8</c:v>
                </c:pt>
                <c:pt idx="121">
                  <c:v>15</c:v>
                </c:pt>
                <c:pt idx="122">
                  <c:v>11</c:v>
                </c:pt>
                <c:pt idx="123">
                  <c:v>13</c:v>
                </c:pt>
                <c:pt idx="124">
                  <c:v>7</c:v>
                </c:pt>
                <c:pt idx="125">
                  <c:v>2</c:v>
                </c:pt>
                <c:pt idx="126">
                  <c:v>7</c:v>
                </c:pt>
                <c:pt idx="127">
                  <c:v>12</c:v>
                </c:pt>
                <c:pt idx="128">
                  <c:v>4</c:v>
                </c:pt>
                <c:pt idx="129">
                  <c:v>10</c:v>
                </c:pt>
                <c:pt idx="130">
                  <c:v>4</c:v>
                </c:pt>
                <c:pt idx="131">
                  <c:v>7</c:v>
                </c:pt>
                <c:pt idx="132">
                  <c:v>7</c:v>
                </c:pt>
                <c:pt idx="133">
                  <c:v>8</c:v>
                </c:pt>
                <c:pt idx="134">
                  <c:v>5</c:v>
                </c:pt>
                <c:pt idx="135">
                  <c:v>10</c:v>
                </c:pt>
                <c:pt idx="136">
                  <c:v>10</c:v>
                </c:pt>
                <c:pt idx="137">
                  <c:v>3</c:v>
                </c:pt>
                <c:pt idx="138">
                  <c:v>4</c:v>
                </c:pt>
                <c:pt idx="139">
                  <c:v>-3</c:v>
                </c:pt>
                <c:pt idx="140">
                  <c:v>1</c:v>
                </c:pt>
                <c:pt idx="141">
                  <c:v>0</c:v>
                </c:pt>
                <c:pt idx="142">
                  <c:v>12</c:v>
                </c:pt>
                <c:pt idx="143">
                  <c:v>7</c:v>
                </c:pt>
                <c:pt idx="144">
                  <c:v>6</c:v>
                </c:pt>
                <c:pt idx="145">
                  <c:v>2</c:v>
                </c:pt>
                <c:pt idx="146">
                  <c:v>2</c:v>
                </c:pt>
                <c:pt idx="147">
                  <c:v>4</c:v>
                </c:pt>
                <c:pt idx="148">
                  <c:v>8</c:v>
                </c:pt>
                <c:pt idx="149">
                  <c:v>8</c:v>
                </c:pt>
                <c:pt idx="150">
                  <c:v>-1</c:v>
                </c:pt>
                <c:pt idx="151">
                  <c:v>6</c:v>
                </c:pt>
                <c:pt idx="152">
                  <c:v>9</c:v>
                </c:pt>
                <c:pt idx="153">
                  <c:v>12</c:v>
                </c:pt>
                <c:pt idx="154">
                  <c:v>3</c:v>
                </c:pt>
                <c:pt idx="155">
                  <c:v>1</c:v>
                </c:pt>
                <c:pt idx="156">
                  <c:v>4</c:v>
                </c:pt>
                <c:pt idx="157">
                  <c:v>3</c:v>
                </c:pt>
                <c:pt idx="158">
                  <c:v>8</c:v>
                </c:pt>
                <c:pt idx="159">
                  <c:v>1</c:v>
                </c:pt>
                <c:pt idx="160">
                  <c:v>4</c:v>
                </c:pt>
                <c:pt idx="161">
                  <c:v>7</c:v>
                </c:pt>
                <c:pt idx="162">
                  <c:v>9</c:v>
                </c:pt>
                <c:pt idx="163">
                  <c:v>4</c:v>
                </c:pt>
                <c:pt idx="164">
                  <c:v>0</c:v>
                </c:pt>
                <c:pt idx="165">
                  <c:v>7</c:v>
                </c:pt>
                <c:pt idx="166">
                  <c:v>2</c:v>
                </c:pt>
                <c:pt idx="167">
                  <c:v>3</c:v>
                </c:pt>
                <c:pt idx="168">
                  <c:v>0</c:v>
                </c:pt>
                <c:pt idx="169">
                  <c:v>-3</c:v>
                </c:pt>
                <c:pt idx="170">
                  <c:v>8</c:v>
                </c:pt>
                <c:pt idx="171">
                  <c:v>6</c:v>
                </c:pt>
                <c:pt idx="172">
                  <c:v>4</c:v>
                </c:pt>
                <c:pt idx="173">
                  <c:v>5</c:v>
                </c:pt>
                <c:pt idx="174">
                  <c:v>5</c:v>
                </c:pt>
                <c:pt idx="175">
                  <c:v>13</c:v>
                </c:pt>
                <c:pt idx="176">
                  <c:v>5</c:v>
                </c:pt>
                <c:pt idx="177">
                  <c:v>-1</c:v>
                </c:pt>
                <c:pt idx="178">
                  <c:v>6</c:v>
                </c:pt>
                <c:pt idx="179">
                  <c:v>4</c:v>
                </c:pt>
                <c:pt idx="180">
                  <c:v>6</c:v>
                </c:pt>
                <c:pt idx="181">
                  <c:v>5</c:v>
                </c:pt>
                <c:pt idx="182">
                  <c:v>0</c:v>
                </c:pt>
                <c:pt idx="183">
                  <c:v>2</c:v>
                </c:pt>
                <c:pt idx="184">
                  <c:v>-1</c:v>
                </c:pt>
                <c:pt idx="185">
                  <c:v>4</c:v>
                </c:pt>
                <c:pt idx="186">
                  <c:v>8</c:v>
                </c:pt>
                <c:pt idx="187">
                  <c:v>-7</c:v>
                </c:pt>
                <c:pt idx="188">
                  <c:v>7</c:v>
                </c:pt>
                <c:pt idx="189">
                  <c:v>6</c:v>
                </c:pt>
                <c:pt idx="190">
                  <c:v>2</c:v>
                </c:pt>
                <c:pt idx="191">
                  <c:v>0</c:v>
                </c:pt>
                <c:pt idx="192">
                  <c:v>14</c:v>
                </c:pt>
                <c:pt idx="193">
                  <c:v>13</c:v>
                </c:pt>
                <c:pt idx="194">
                  <c:v>44</c:v>
                </c:pt>
                <c:pt idx="195">
                  <c:v>21</c:v>
                </c:pt>
                <c:pt idx="196">
                  <c:v>0</c:v>
                </c:pt>
                <c:pt idx="197">
                  <c:v>5</c:v>
                </c:pt>
                <c:pt idx="198">
                  <c:v>8</c:v>
                </c:pt>
                <c:pt idx="199">
                  <c:v>46</c:v>
                </c:pt>
                <c:pt idx="200">
                  <c:v>13</c:v>
                </c:pt>
                <c:pt idx="201">
                  <c:v>6</c:v>
                </c:pt>
                <c:pt idx="202">
                  <c:v>-1</c:v>
                </c:pt>
                <c:pt idx="203">
                  <c:v>4</c:v>
                </c:pt>
                <c:pt idx="204">
                  <c:v>6</c:v>
                </c:pt>
                <c:pt idx="205">
                  <c:v>0</c:v>
                </c:pt>
                <c:pt idx="206">
                  <c:v>-4</c:v>
                </c:pt>
                <c:pt idx="207">
                  <c:v>2</c:v>
                </c:pt>
                <c:pt idx="208">
                  <c:v>6</c:v>
                </c:pt>
                <c:pt idx="209">
                  <c:v>1</c:v>
                </c:pt>
                <c:pt idx="210">
                  <c:v>6</c:v>
                </c:pt>
                <c:pt idx="211">
                  <c:v>10</c:v>
                </c:pt>
                <c:pt idx="212">
                  <c:v>2</c:v>
                </c:pt>
                <c:pt idx="213">
                  <c:v>-1</c:v>
                </c:pt>
                <c:pt idx="214">
                  <c:v>2</c:v>
                </c:pt>
                <c:pt idx="215">
                  <c:v>-2</c:v>
                </c:pt>
                <c:pt idx="216">
                  <c:v>-2</c:v>
                </c:pt>
                <c:pt idx="217">
                  <c:v>0</c:v>
                </c:pt>
                <c:pt idx="218">
                  <c:v>3</c:v>
                </c:pt>
                <c:pt idx="219">
                  <c:v>0</c:v>
                </c:pt>
                <c:pt idx="220">
                  <c:v>1</c:v>
                </c:pt>
                <c:pt idx="221">
                  <c:v>-2</c:v>
                </c:pt>
                <c:pt idx="222">
                  <c:v>1</c:v>
                </c:pt>
                <c:pt idx="223">
                  <c:v>7</c:v>
                </c:pt>
                <c:pt idx="224">
                  <c:v>8</c:v>
                </c:pt>
                <c:pt idx="225">
                  <c:v>1</c:v>
                </c:pt>
                <c:pt idx="226">
                  <c:v>3</c:v>
                </c:pt>
                <c:pt idx="227">
                  <c:v>1</c:v>
                </c:pt>
                <c:pt idx="228">
                  <c:v>-1</c:v>
                </c:pt>
                <c:pt idx="229">
                  <c:v>8</c:v>
                </c:pt>
                <c:pt idx="230">
                  <c:v>3</c:v>
                </c:pt>
                <c:pt idx="231">
                  <c:v>5</c:v>
                </c:pt>
                <c:pt idx="232">
                  <c:v>-1</c:v>
                </c:pt>
                <c:pt idx="233">
                  <c:v>0</c:v>
                </c:pt>
                <c:pt idx="234">
                  <c:v>0</c:v>
                </c:pt>
                <c:pt idx="235">
                  <c:v>3</c:v>
                </c:pt>
                <c:pt idx="236">
                  <c:v>-4</c:v>
                </c:pt>
                <c:pt idx="237">
                  <c:v>5</c:v>
                </c:pt>
                <c:pt idx="238">
                  <c:v>5</c:v>
                </c:pt>
                <c:pt idx="239">
                  <c:v>8</c:v>
                </c:pt>
                <c:pt idx="240">
                  <c:v>6</c:v>
                </c:pt>
                <c:pt idx="241">
                  <c:v>3</c:v>
                </c:pt>
                <c:pt idx="242">
                  <c:v>6</c:v>
                </c:pt>
                <c:pt idx="243">
                  <c:v>7</c:v>
                </c:pt>
                <c:pt idx="244">
                  <c:v>2</c:v>
                </c:pt>
                <c:pt idx="245">
                  <c:v>-6</c:v>
                </c:pt>
                <c:pt idx="246">
                  <c:v>4</c:v>
                </c:pt>
                <c:pt idx="247">
                  <c:v>9</c:v>
                </c:pt>
                <c:pt idx="248">
                  <c:v>18</c:v>
                </c:pt>
                <c:pt idx="249">
                  <c:v>10</c:v>
                </c:pt>
                <c:pt idx="250">
                  <c:v>6</c:v>
                </c:pt>
                <c:pt idx="251">
                  <c:v>-2</c:v>
                </c:pt>
                <c:pt idx="252">
                  <c:v>4</c:v>
                </c:pt>
                <c:pt idx="253">
                  <c:v>1</c:v>
                </c:pt>
                <c:pt idx="254">
                  <c:v>6</c:v>
                </c:pt>
                <c:pt idx="255">
                  <c:v>13</c:v>
                </c:pt>
                <c:pt idx="256">
                  <c:v>4</c:v>
                </c:pt>
                <c:pt idx="257">
                  <c:v>2</c:v>
                </c:pt>
                <c:pt idx="258">
                  <c:v>-4</c:v>
                </c:pt>
                <c:pt idx="259">
                  <c:v>8</c:v>
                </c:pt>
                <c:pt idx="260">
                  <c:v>0</c:v>
                </c:pt>
                <c:pt idx="261">
                  <c:v>-5</c:v>
                </c:pt>
                <c:pt idx="262">
                  <c:v>-2</c:v>
                </c:pt>
                <c:pt idx="263">
                  <c:v>9</c:v>
                </c:pt>
                <c:pt idx="264">
                  <c:v>10</c:v>
                </c:pt>
                <c:pt idx="265">
                  <c:v>2</c:v>
                </c:pt>
                <c:pt idx="266">
                  <c:v>5</c:v>
                </c:pt>
                <c:pt idx="267">
                  <c:v>2</c:v>
                </c:pt>
                <c:pt idx="268">
                  <c:v>1</c:v>
                </c:pt>
                <c:pt idx="269">
                  <c:v>-4</c:v>
                </c:pt>
                <c:pt idx="270">
                  <c:v>-3</c:v>
                </c:pt>
                <c:pt idx="271">
                  <c:v>-5</c:v>
                </c:pt>
                <c:pt idx="272">
                  <c:v>1</c:v>
                </c:pt>
                <c:pt idx="273">
                  <c:v>5</c:v>
                </c:pt>
                <c:pt idx="274">
                  <c:v>-1</c:v>
                </c:pt>
                <c:pt idx="275">
                  <c:v>4</c:v>
                </c:pt>
                <c:pt idx="276">
                  <c:v>7</c:v>
                </c:pt>
                <c:pt idx="277">
                  <c:v>10</c:v>
                </c:pt>
                <c:pt idx="278">
                  <c:v>7</c:v>
                </c:pt>
                <c:pt idx="279">
                  <c:v>6</c:v>
                </c:pt>
                <c:pt idx="280">
                  <c:v>4</c:v>
                </c:pt>
                <c:pt idx="281">
                  <c:v>3</c:v>
                </c:pt>
                <c:pt idx="282">
                  <c:v>1</c:v>
                </c:pt>
                <c:pt idx="283">
                  <c:v>5</c:v>
                </c:pt>
                <c:pt idx="284">
                  <c:v>21</c:v>
                </c:pt>
                <c:pt idx="285">
                  <c:v>13</c:v>
                </c:pt>
                <c:pt idx="286">
                  <c:v>0</c:v>
                </c:pt>
                <c:pt idx="287">
                  <c:v>-1</c:v>
                </c:pt>
                <c:pt idx="288">
                  <c:v>2</c:v>
                </c:pt>
                <c:pt idx="289">
                  <c:v>-2</c:v>
                </c:pt>
                <c:pt idx="290">
                  <c:v>3</c:v>
                </c:pt>
                <c:pt idx="291">
                  <c:v>6</c:v>
                </c:pt>
                <c:pt idx="292">
                  <c:v>4</c:v>
                </c:pt>
                <c:pt idx="293">
                  <c:v>4</c:v>
                </c:pt>
                <c:pt idx="294">
                  <c:v>6</c:v>
                </c:pt>
                <c:pt idx="295">
                  <c:v>3</c:v>
                </c:pt>
                <c:pt idx="296">
                  <c:v>2</c:v>
                </c:pt>
                <c:pt idx="297">
                  <c:v>2</c:v>
                </c:pt>
                <c:pt idx="298">
                  <c:v>0</c:v>
                </c:pt>
                <c:pt idx="299">
                  <c:v>7</c:v>
                </c:pt>
                <c:pt idx="300">
                  <c:v>-1</c:v>
                </c:pt>
                <c:pt idx="301">
                  <c:v>12</c:v>
                </c:pt>
                <c:pt idx="302">
                  <c:v>8</c:v>
                </c:pt>
                <c:pt idx="303">
                  <c:v>14</c:v>
                </c:pt>
                <c:pt idx="304">
                  <c:v>13</c:v>
                </c:pt>
                <c:pt idx="305">
                  <c:v>8</c:v>
                </c:pt>
                <c:pt idx="306">
                  <c:v>-2</c:v>
                </c:pt>
                <c:pt idx="307">
                  <c:v>7</c:v>
                </c:pt>
                <c:pt idx="308">
                  <c:v>5</c:v>
                </c:pt>
                <c:pt idx="309">
                  <c:v>4</c:v>
                </c:pt>
                <c:pt idx="310">
                  <c:v>4</c:v>
                </c:pt>
                <c:pt idx="311">
                  <c:v>3</c:v>
                </c:pt>
                <c:pt idx="312">
                  <c:v>4</c:v>
                </c:pt>
                <c:pt idx="313">
                  <c:v>3</c:v>
                </c:pt>
                <c:pt idx="314">
                  <c:v>0</c:v>
                </c:pt>
                <c:pt idx="315">
                  <c:v>0</c:v>
                </c:pt>
                <c:pt idx="316">
                  <c:v>4</c:v>
                </c:pt>
                <c:pt idx="317">
                  <c:v>-1</c:v>
                </c:pt>
                <c:pt idx="318">
                  <c:v>1</c:v>
                </c:pt>
                <c:pt idx="319">
                  <c:v>-6</c:v>
                </c:pt>
                <c:pt idx="320">
                  <c:v>2</c:v>
                </c:pt>
                <c:pt idx="321">
                  <c:v>-3</c:v>
                </c:pt>
                <c:pt idx="322">
                  <c:v>-1</c:v>
                </c:pt>
                <c:pt idx="323">
                  <c:v>3</c:v>
                </c:pt>
                <c:pt idx="324">
                  <c:v>0</c:v>
                </c:pt>
                <c:pt idx="325">
                  <c:v>2</c:v>
                </c:pt>
                <c:pt idx="326">
                  <c:v>-1</c:v>
                </c:pt>
                <c:pt idx="327">
                  <c:v>-1</c:v>
                </c:pt>
                <c:pt idx="328">
                  <c:v>0</c:v>
                </c:pt>
                <c:pt idx="329">
                  <c:v>8</c:v>
                </c:pt>
                <c:pt idx="330">
                  <c:v>4</c:v>
                </c:pt>
                <c:pt idx="331">
                  <c:v>1</c:v>
                </c:pt>
                <c:pt idx="332">
                  <c:v>3</c:v>
                </c:pt>
                <c:pt idx="333">
                  <c:v>0</c:v>
                </c:pt>
                <c:pt idx="334">
                  <c:v>-1</c:v>
                </c:pt>
                <c:pt idx="335">
                  <c:v>-1</c:v>
                </c:pt>
                <c:pt idx="336">
                  <c:v>-3</c:v>
                </c:pt>
                <c:pt idx="337">
                  <c:v>3</c:v>
                </c:pt>
                <c:pt idx="338">
                  <c:v>3</c:v>
                </c:pt>
                <c:pt idx="339">
                  <c:v>6</c:v>
                </c:pt>
                <c:pt idx="340">
                  <c:v>-3</c:v>
                </c:pt>
                <c:pt idx="341">
                  <c:v>-3</c:v>
                </c:pt>
                <c:pt idx="342">
                  <c:v>2</c:v>
                </c:pt>
                <c:pt idx="343">
                  <c:v>0</c:v>
                </c:pt>
                <c:pt idx="344">
                  <c:v>-2</c:v>
                </c:pt>
                <c:pt idx="345">
                  <c:v>-2</c:v>
                </c:pt>
                <c:pt idx="346">
                  <c:v>-1</c:v>
                </c:pt>
                <c:pt idx="347">
                  <c:v>6</c:v>
                </c:pt>
                <c:pt idx="348">
                  <c:v>1</c:v>
                </c:pt>
                <c:pt idx="349">
                  <c:v>0</c:v>
                </c:pt>
                <c:pt idx="350">
                  <c:v>-4</c:v>
                </c:pt>
                <c:pt idx="351">
                  <c:v>9</c:v>
                </c:pt>
                <c:pt idx="352">
                  <c:v>-2</c:v>
                </c:pt>
                <c:pt idx="353">
                  <c:v>1</c:v>
                </c:pt>
                <c:pt idx="354">
                  <c:v>3</c:v>
                </c:pt>
                <c:pt idx="355">
                  <c:v>4</c:v>
                </c:pt>
                <c:pt idx="356">
                  <c:v>-1</c:v>
                </c:pt>
                <c:pt idx="357">
                  <c:v>-3</c:v>
                </c:pt>
                <c:pt idx="358">
                  <c:v>-1</c:v>
                </c:pt>
                <c:pt idx="359">
                  <c:v>-3</c:v>
                </c:pt>
                <c:pt idx="360">
                  <c:v>-3</c:v>
                </c:pt>
                <c:pt idx="361">
                  <c:v>1</c:v>
                </c:pt>
                <c:pt idx="362">
                  <c:v>-5</c:v>
                </c:pt>
                <c:pt idx="363">
                  <c:v>1</c:v>
                </c:pt>
                <c:pt idx="364">
                  <c:v>-7</c:v>
                </c:pt>
                <c:pt idx="365">
                  <c:v>0</c:v>
                </c:pt>
                <c:pt idx="366">
                  <c:v>-1</c:v>
                </c:pt>
                <c:pt idx="367">
                  <c:v>-4</c:v>
                </c:pt>
                <c:pt idx="368">
                  <c:v>-3</c:v>
                </c:pt>
                <c:pt idx="369">
                  <c:v>-2</c:v>
                </c:pt>
                <c:pt idx="370">
                  <c:v>-1</c:v>
                </c:pt>
                <c:pt idx="371">
                  <c:v>-4</c:v>
                </c:pt>
                <c:pt idx="372">
                  <c:v>2</c:v>
                </c:pt>
                <c:pt idx="373">
                  <c:v>0</c:v>
                </c:pt>
                <c:pt idx="374">
                  <c:v>0</c:v>
                </c:pt>
                <c:pt idx="375">
                  <c:v>4</c:v>
                </c:pt>
                <c:pt idx="376">
                  <c:v>0</c:v>
                </c:pt>
                <c:pt idx="377">
                  <c:v>9</c:v>
                </c:pt>
                <c:pt idx="378">
                  <c:v>-3</c:v>
                </c:pt>
                <c:pt idx="379">
                  <c:v>-1</c:v>
                </c:pt>
                <c:pt idx="380">
                  <c:v>2</c:v>
                </c:pt>
                <c:pt idx="381">
                  <c:v>-4</c:v>
                </c:pt>
                <c:pt idx="382">
                  <c:v>-3</c:v>
                </c:pt>
                <c:pt idx="383">
                  <c:v>0</c:v>
                </c:pt>
                <c:pt idx="384">
                  <c:v>-3</c:v>
                </c:pt>
                <c:pt idx="385">
                  <c:v>0</c:v>
                </c:pt>
                <c:pt idx="386">
                  <c:v>0</c:v>
                </c:pt>
                <c:pt idx="387">
                  <c:v>1</c:v>
                </c:pt>
                <c:pt idx="388">
                  <c:v>-2</c:v>
                </c:pt>
                <c:pt idx="389">
                  <c:v>0</c:v>
                </c:pt>
                <c:pt idx="390">
                  <c:v>-2</c:v>
                </c:pt>
                <c:pt idx="391">
                  <c:v>-3</c:v>
                </c:pt>
                <c:pt idx="392">
                  <c:v>-2</c:v>
                </c:pt>
                <c:pt idx="393">
                  <c:v>-2</c:v>
                </c:pt>
                <c:pt idx="394">
                  <c:v>0</c:v>
                </c:pt>
                <c:pt idx="395">
                  <c:v>1</c:v>
                </c:pt>
                <c:pt idx="396">
                  <c:v>-5</c:v>
                </c:pt>
                <c:pt idx="397">
                  <c:v>1</c:v>
                </c:pt>
                <c:pt idx="398">
                  <c:v>-4</c:v>
                </c:pt>
                <c:pt idx="399">
                  <c:v>-4</c:v>
                </c:pt>
                <c:pt idx="400">
                  <c:v>-3</c:v>
                </c:pt>
                <c:pt idx="401">
                  <c:v>1</c:v>
                </c:pt>
                <c:pt idx="402">
                  <c:v>-1</c:v>
                </c:pt>
                <c:pt idx="403">
                  <c:v>1</c:v>
                </c:pt>
                <c:pt idx="404">
                  <c:v>-2</c:v>
                </c:pt>
                <c:pt idx="405">
                  <c:v>0</c:v>
                </c:pt>
                <c:pt idx="406">
                  <c:v>0</c:v>
                </c:pt>
                <c:pt idx="407">
                  <c:v>-1</c:v>
                </c:pt>
                <c:pt idx="408">
                  <c:v>-3</c:v>
                </c:pt>
                <c:pt idx="409">
                  <c:v>-3</c:v>
                </c:pt>
                <c:pt idx="410">
                  <c:v>-1</c:v>
                </c:pt>
                <c:pt idx="411">
                  <c:v>-6</c:v>
                </c:pt>
                <c:pt idx="412">
                  <c:v>0</c:v>
                </c:pt>
                <c:pt idx="413">
                  <c:v>0</c:v>
                </c:pt>
                <c:pt idx="414">
                  <c:v>1</c:v>
                </c:pt>
                <c:pt idx="415">
                  <c:v>0</c:v>
                </c:pt>
                <c:pt idx="416">
                  <c:v>2</c:v>
                </c:pt>
                <c:pt idx="417">
                  <c:v>-4</c:v>
                </c:pt>
                <c:pt idx="418">
                  <c:v>-4</c:v>
                </c:pt>
                <c:pt idx="419">
                  <c:v>0</c:v>
                </c:pt>
                <c:pt idx="420">
                  <c:v>1</c:v>
                </c:pt>
                <c:pt idx="421">
                  <c:v>-2</c:v>
                </c:pt>
                <c:pt idx="422">
                  <c:v>-4</c:v>
                </c:pt>
                <c:pt idx="423">
                  <c:v>-5</c:v>
                </c:pt>
                <c:pt idx="424">
                  <c:v>-2</c:v>
                </c:pt>
                <c:pt idx="425">
                  <c:v>-3</c:v>
                </c:pt>
                <c:pt idx="426">
                  <c:v>-1</c:v>
                </c:pt>
                <c:pt idx="427">
                  <c:v>-1</c:v>
                </c:pt>
                <c:pt idx="428">
                  <c:v>18</c:v>
                </c:pt>
                <c:pt idx="429">
                  <c:v>1</c:v>
                </c:pt>
                <c:pt idx="430">
                  <c:v>10</c:v>
                </c:pt>
                <c:pt idx="431">
                  <c:v>1</c:v>
                </c:pt>
                <c:pt idx="432">
                  <c:v>-1</c:v>
                </c:pt>
                <c:pt idx="433">
                  <c:v>-1</c:v>
                </c:pt>
                <c:pt idx="434">
                  <c:v>-3</c:v>
                </c:pt>
                <c:pt idx="435">
                  <c:v>-2</c:v>
                </c:pt>
                <c:pt idx="436">
                  <c:v>14</c:v>
                </c:pt>
                <c:pt idx="437">
                  <c:v>7</c:v>
                </c:pt>
                <c:pt idx="438">
                  <c:v>-1</c:v>
                </c:pt>
                <c:pt idx="439">
                  <c:v>0</c:v>
                </c:pt>
                <c:pt idx="440">
                  <c:v>-2</c:v>
                </c:pt>
                <c:pt idx="441">
                  <c:v>13</c:v>
                </c:pt>
                <c:pt idx="442">
                  <c:v>6</c:v>
                </c:pt>
                <c:pt idx="443">
                  <c:v>4</c:v>
                </c:pt>
                <c:pt idx="444">
                  <c:v>17</c:v>
                </c:pt>
                <c:pt idx="445">
                  <c:v>10</c:v>
                </c:pt>
                <c:pt idx="446">
                  <c:v>2</c:v>
                </c:pt>
                <c:pt idx="447">
                  <c:v>8</c:v>
                </c:pt>
                <c:pt idx="448">
                  <c:v>2</c:v>
                </c:pt>
                <c:pt idx="449">
                  <c:v>4</c:v>
                </c:pt>
                <c:pt idx="450">
                  <c:v>3</c:v>
                </c:pt>
                <c:pt idx="451">
                  <c:v>3</c:v>
                </c:pt>
                <c:pt idx="452">
                  <c:v>0</c:v>
                </c:pt>
                <c:pt idx="453">
                  <c:v>-2</c:v>
                </c:pt>
                <c:pt idx="454">
                  <c:v>2</c:v>
                </c:pt>
                <c:pt idx="455">
                  <c:v>-3</c:v>
                </c:pt>
                <c:pt idx="456">
                  <c:v>2</c:v>
                </c:pt>
                <c:pt idx="457">
                  <c:v>0</c:v>
                </c:pt>
                <c:pt idx="458">
                  <c:v>5</c:v>
                </c:pt>
                <c:pt idx="459">
                  <c:v>-1</c:v>
                </c:pt>
                <c:pt idx="460">
                  <c:v>1</c:v>
                </c:pt>
                <c:pt idx="461">
                  <c:v>11</c:v>
                </c:pt>
                <c:pt idx="462">
                  <c:v>7</c:v>
                </c:pt>
                <c:pt idx="463">
                  <c:v>6</c:v>
                </c:pt>
                <c:pt idx="464">
                  <c:v>8</c:v>
                </c:pt>
                <c:pt idx="465">
                  <c:v>4</c:v>
                </c:pt>
                <c:pt idx="466">
                  <c:v>-1</c:v>
                </c:pt>
                <c:pt idx="467">
                  <c:v>2</c:v>
                </c:pt>
                <c:pt idx="468">
                  <c:v>-1</c:v>
                </c:pt>
                <c:pt idx="469">
                  <c:v>11</c:v>
                </c:pt>
                <c:pt idx="470">
                  <c:v>2</c:v>
                </c:pt>
                <c:pt idx="471">
                  <c:v>0</c:v>
                </c:pt>
                <c:pt idx="472">
                  <c:v>3</c:v>
                </c:pt>
                <c:pt idx="473">
                  <c:v>2</c:v>
                </c:pt>
                <c:pt idx="474">
                  <c:v>2</c:v>
                </c:pt>
                <c:pt idx="475">
                  <c:v>0</c:v>
                </c:pt>
                <c:pt idx="476">
                  <c:v>1</c:v>
                </c:pt>
                <c:pt idx="477">
                  <c:v>-1</c:v>
                </c:pt>
                <c:pt idx="478">
                  <c:v>4</c:v>
                </c:pt>
                <c:pt idx="479">
                  <c:v>2</c:v>
                </c:pt>
                <c:pt idx="480">
                  <c:v>-2</c:v>
                </c:pt>
                <c:pt idx="481">
                  <c:v>-1</c:v>
                </c:pt>
                <c:pt idx="482">
                  <c:v>0</c:v>
                </c:pt>
                <c:pt idx="483">
                  <c:v>1</c:v>
                </c:pt>
                <c:pt idx="484">
                  <c:v>1</c:v>
                </c:pt>
                <c:pt idx="485">
                  <c:v>0</c:v>
                </c:pt>
                <c:pt idx="486">
                  <c:v>-4</c:v>
                </c:pt>
                <c:pt idx="487">
                  <c:v>-2</c:v>
                </c:pt>
                <c:pt idx="488">
                  <c:v>-2</c:v>
                </c:pt>
                <c:pt idx="489">
                  <c:v>-2</c:v>
                </c:pt>
                <c:pt idx="490">
                  <c:v>2</c:v>
                </c:pt>
                <c:pt idx="491">
                  <c:v>-4</c:v>
                </c:pt>
                <c:pt idx="492">
                  <c:v>-4</c:v>
                </c:pt>
                <c:pt idx="493">
                  <c:v>3</c:v>
                </c:pt>
                <c:pt idx="494">
                  <c:v>-2</c:v>
                </c:pt>
                <c:pt idx="495">
                  <c:v>-2</c:v>
                </c:pt>
                <c:pt idx="496">
                  <c:v>-3</c:v>
                </c:pt>
                <c:pt idx="497">
                  <c:v>2</c:v>
                </c:pt>
                <c:pt idx="498">
                  <c:v>0</c:v>
                </c:pt>
                <c:pt idx="499">
                  <c:v>-1</c:v>
                </c:pt>
                <c:pt idx="500">
                  <c:v>0</c:v>
                </c:pt>
                <c:pt idx="501">
                  <c:v>0</c:v>
                </c:pt>
                <c:pt idx="502">
                  <c:v>-1</c:v>
                </c:pt>
                <c:pt idx="503">
                  <c:v>-1</c:v>
                </c:pt>
                <c:pt idx="504">
                  <c:v>0</c:v>
                </c:pt>
                <c:pt idx="505">
                  <c:v>2</c:v>
                </c:pt>
                <c:pt idx="506">
                  <c:v>4</c:v>
                </c:pt>
                <c:pt idx="507">
                  <c:v>2</c:v>
                </c:pt>
                <c:pt idx="508">
                  <c:v>0</c:v>
                </c:pt>
                <c:pt idx="509">
                  <c:v>1</c:v>
                </c:pt>
                <c:pt idx="510">
                  <c:v>-3</c:v>
                </c:pt>
                <c:pt idx="511">
                  <c:v>-2</c:v>
                </c:pt>
                <c:pt idx="512">
                  <c:v>-3</c:v>
                </c:pt>
                <c:pt idx="513">
                  <c:v>-1</c:v>
                </c:pt>
                <c:pt idx="514">
                  <c:v>-2</c:v>
                </c:pt>
                <c:pt idx="515">
                  <c:v>1</c:v>
                </c:pt>
                <c:pt idx="516">
                  <c:v>0</c:v>
                </c:pt>
                <c:pt idx="517">
                  <c:v>-2</c:v>
                </c:pt>
                <c:pt idx="518">
                  <c:v>2</c:v>
                </c:pt>
                <c:pt idx="519">
                  <c:v>0</c:v>
                </c:pt>
                <c:pt idx="520">
                  <c:v>-2</c:v>
                </c:pt>
                <c:pt idx="521">
                  <c:v>-2</c:v>
                </c:pt>
                <c:pt idx="522">
                  <c:v>0</c:v>
                </c:pt>
                <c:pt idx="523">
                  <c:v>-1</c:v>
                </c:pt>
                <c:pt idx="524">
                  <c:v>1</c:v>
                </c:pt>
                <c:pt idx="525">
                  <c:v>2</c:v>
                </c:pt>
                <c:pt idx="526">
                  <c:v>4</c:v>
                </c:pt>
                <c:pt idx="527">
                  <c:v>1</c:v>
                </c:pt>
                <c:pt idx="528">
                  <c:v>-1</c:v>
                </c:pt>
                <c:pt idx="529">
                  <c:v>0</c:v>
                </c:pt>
                <c:pt idx="530">
                  <c:v>1</c:v>
                </c:pt>
                <c:pt idx="531">
                  <c:v>0</c:v>
                </c:pt>
                <c:pt idx="532">
                  <c:v>-2</c:v>
                </c:pt>
                <c:pt idx="533">
                  <c:v>-3</c:v>
                </c:pt>
                <c:pt idx="534">
                  <c:v>-4</c:v>
                </c:pt>
                <c:pt idx="535">
                  <c:v>-5</c:v>
                </c:pt>
                <c:pt idx="536">
                  <c:v>-1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-1</c:v>
                </c:pt>
                <c:pt idx="541">
                  <c:v>0</c:v>
                </c:pt>
                <c:pt idx="542">
                  <c:v>-1</c:v>
                </c:pt>
                <c:pt idx="543">
                  <c:v>-2</c:v>
                </c:pt>
                <c:pt idx="544">
                  <c:v>-2</c:v>
                </c:pt>
                <c:pt idx="545">
                  <c:v>-1</c:v>
                </c:pt>
                <c:pt idx="546">
                  <c:v>-2</c:v>
                </c:pt>
                <c:pt idx="547">
                  <c:v>-9</c:v>
                </c:pt>
                <c:pt idx="548">
                  <c:v>0</c:v>
                </c:pt>
                <c:pt idx="718">
                  <c:v>-242</c:v>
                </c:pt>
                <c:pt idx="719">
                  <c:v>-4</c:v>
                </c:pt>
                <c:pt idx="720">
                  <c:v>-11</c:v>
                </c:pt>
                <c:pt idx="721">
                  <c:v>-11</c:v>
                </c:pt>
                <c:pt idx="722">
                  <c:v>-6</c:v>
                </c:pt>
                <c:pt idx="723">
                  <c:v>2</c:v>
                </c:pt>
                <c:pt idx="7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83-459C-BE28-90C3794EB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791488"/>
        <c:axId val="473781320"/>
      </c:lineChart>
      <c:dateAx>
        <c:axId val="473791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81320"/>
        <c:crosses val="autoZero"/>
        <c:auto val="1"/>
        <c:lblOffset val="100"/>
        <c:baseTimeUnit val="days"/>
      </c:dateAx>
      <c:valAx>
        <c:axId val="47378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9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3787.6486486486501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D-4517-B771-CD92EF2549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2494.4150943396198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D-4517-B771-CD92EF2549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1878.5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BD-4517-B771-CD92EF254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3793128"/>
        <c:axId val="473793784"/>
      </c:barChart>
      <c:catAx>
        <c:axId val="47379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93784"/>
        <c:crosses val="autoZero"/>
        <c:auto val="1"/>
        <c:lblAlgn val="ctr"/>
        <c:lblOffset val="100"/>
        <c:noMultiLvlLbl val="0"/>
      </c:catAx>
      <c:valAx>
        <c:axId val="47379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79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aralultimate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43624</c:v>
                </c:pt>
                <c:pt idx="1">
                  <c:v>43624</c:v>
                </c:pt>
                <c:pt idx="2">
                  <c:v>43624</c:v>
                </c:pt>
                <c:pt idx="3">
                  <c:v>43624</c:v>
                </c:pt>
                <c:pt idx="4">
                  <c:v>43624</c:v>
                </c:pt>
                <c:pt idx="5">
                  <c:v>43624</c:v>
                </c:pt>
                <c:pt idx="6">
                  <c:v>43624</c:v>
                </c:pt>
                <c:pt idx="7">
                  <c:v>43624</c:v>
                </c:pt>
                <c:pt idx="8">
                  <c:v>43624</c:v>
                </c:pt>
                <c:pt idx="9">
                  <c:v>43624</c:v>
                </c:pt>
                <c:pt idx="10">
                  <c:v>43624</c:v>
                </c:pt>
                <c:pt idx="11">
                  <c:v>43624</c:v>
                </c:pt>
                <c:pt idx="12">
                  <c:v>43624</c:v>
                </c:pt>
                <c:pt idx="13">
                  <c:v>43624</c:v>
                </c:pt>
                <c:pt idx="14">
                  <c:v>43625</c:v>
                </c:pt>
                <c:pt idx="15">
                  <c:v>43625</c:v>
                </c:pt>
                <c:pt idx="16">
                  <c:v>43625</c:v>
                </c:pt>
                <c:pt idx="17">
                  <c:v>43625</c:v>
                </c:pt>
                <c:pt idx="18">
                  <c:v>43625</c:v>
                </c:pt>
                <c:pt idx="19">
                  <c:v>43625</c:v>
                </c:pt>
                <c:pt idx="20">
                  <c:v>43625</c:v>
                </c:pt>
                <c:pt idx="21">
                  <c:v>43625</c:v>
                </c:pt>
                <c:pt idx="22">
                  <c:v>43625</c:v>
                </c:pt>
                <c:pt idx="23">
                  <c:v>43625</c:v>
                </c:pt>
                <c:pt idx="24">
                  <c:v>43625</c:v>
                </c:pt>
                <c:pt idx="25">
                  <c:v>43625</c:v>
                </c:pt>
                <c:pt idx="26">
                  <c:v>43625</c:v>
                </c:pt>
                <c:pt idx="27">
                  <c:v>43625</c:v>
                </c:pt>
                <c:pt idx="28">
                  <c:v>43625</c:v>
                </c:pt>
                <c:pt idx="29">
                  <c:v>43635</c:v>
                </c:pt>
                <c:pt idx="30">
                  <c:v>43652</c:v>
                </c:pt>
                <c:pt idx="31">
                  <c:v>43652</c:v>
                </c:pt>
                <c:pt idx="32">
                  <c:v>43652</c:v>
                </c:pt>
                <c:pt idx="33">
                  <c:v>43652</c:v>
                </c:pt>
                <c:pt idx="34">
                  <c:v>43652</c:v>
                </c:pt>
                <c:pt idx="35">
                  <c:v>43652</c:v>
                </c:pt>
                <c:pt idx="36">
                  <c:v>43652</c:v>
                </c:pt>
                <c:pt idx="37">
                  <c:v>43652</c:v>
                </c:pt>
                <c:pt idx="38">
                  <c:v>43652</c:v>
                </c:pt>
                <c:pt idx="39">
                  <c:v>43652</c:v>
                </c:pt>
                <c:pt idx="40">
                  <c:v>43652</c:v>
                </c:pt>
                <c:pt idx="41">
                  <c:v>43652</c:v>
                </c:pt>
                <c:pt idx="42">
                  <c:v>43652</c:v>
                </c:pt>
                <c:pt idx="43">
                  <c:v>43652</c:v>
                </c:pt>
                <c:pt idx="44">
                  <c:v>43653</c:v>
                </c:pt>
                <c:pt idx="45">
                  <c:v>43653</c:v>
                </c:pt>
                <c:pt idx="46">
                  <c:v>43653</c:v>
                </c:pt>
                <c:pt idx="47">
                  <c:v>43653</c:v>
                </c:pt>
                <c:pt idx="48">
                  <c:v>43653</c:v>
                </c:pt>
                <c:pt idx="49">
                  <c:v>43653</c:v>
                </c:pt>
                <c:pt idx="50">
                  <c:v>43653</c:v>
                </c:pt>
                <c:pt idx="51">
                  <c:v>43653</c:v>
                </c:pt>
                <c:pt idx="52">
                  <c:v>43653</c:v>
                </c:pt>
                <c:pt idx="53">
                  <c:v>43653</c:v>
                </c:pt>
                <c:pt idx="54">
                  <c:v>43653</c:v>
                </c:pt>
                <c:pt idx="55">
                  <c:v>43653</c:v>
                </c:pt>
                <c:pt idx="56">
                  <c:v>43653</c:v>
                </c:pt>
                <c:pt idx="57">
                  <c:v>43653</c:v>
                </c:pt>
                <c:pt idx="58">
                  <c:v>43653</c:v>
                </c:pt>
                <c:pt idx="59">
                  <c:v>43666</c:v>
                </c:pt>
                <c:pt idx="60">
                  <c:v>43666</c:v>
                </c:pt>
                <c:pt idx="61">
                  <c:v>43666</c:v>
                </c:pt>
                <c:pt idx="62">
                  <c:v>43666</c:v>
                </c:pt>
                <c:pt idx="63">
                  <c:v>43666</c:v>
                </c:pt>
                <c:pt idx="64">
                  <c:v>43666</c:v>
                </c:pt>
                <c:pt idx="65">
                  <c:v>43666</c:v>
                </c:pt>
                <c:pt idx="66">
                  <c:v>43666</c:v>
                </c:pt>
                <c:pt idx="67">
                  <c:v>43666</c:v>
                </c:pt>
                <c:pt idx="68">
                  <c:v>43666</c:v>
                </c:pt>
                <c:pt idx="69">
                  <c:v>43666</c:v>
                </c:pt>
                <c:pt idx="70">
                  <c:v>43666</c:v>
                </c:pt>
                <c:pt idx="71">
                  <c:v>43666</c:v>
                </c:pt>
                <c:pt idx="72">
                  <c:v>43666</c:v>
                </c:pt>
                <c:pt idx="73">
                  <c:v>43666</c:v>
                </c:pt>
                <c:pt idx="74">
                  <c:v>43666</c:v>
                </c:pt>
                <c:pt idx="75">
                  <c:v>43667</c:v>
                </c:pt>
                <c:pt idx="76">
                  <c:v>43667</c:v>
                </c:pt>
                <c:pt idx="77">
                  <c:v>43667</c:v>
                </c:pt>
                <c:pt idx="78">
                  <c:v>43667</c:v>
                </c:pt>
                <c:pt idx="79">
                  <c:v>43667</c:v>
                </c:pt>
                <c:pt idx="80">
                  <c:v>43667</c:v>
                </c:pt>
                <c:pt idx="81">
                  <c:v>43667</c:v>
                </c:pt>
                <c:pt idx="82">
                  <c:v>43667</c:v>
                </c:pt>
                <c:pt idx="83">
                  <c:v>43667</c:v>
                </c:pt>
                <c:pt idx="84">
                  <c:v>43667</c:v>
                </c:pt>
                <c:pt idx="85">
                  <c:v>43667</c:v>
                </c:pt>
                <c:pt idx="86">
                  <c:v>43667</c:v>
                </c:pt>
                <c:pt idx="87">
                  <c:v>43667</c:v>
                </c:pt>
                <c:pt idx="88">
                  <c:v>43671</c:v>
                </c:pt>
                <c:pt idx="89">
                  <c:v>43677</c:v>
                </c:pt>
                <c:pt idx="90">
                  <c:v>43687</c:v>
                </c:pt>
                <c:pt idx="91">
                  <c:v>43687</c:v>
                </c:pt>
                <c:pt idx="92">
                  <c:v>43687</c:v>
                </c:pt>
                <c:pt idx="93">
                  <c:v>43687</c:v>
                </c:pt>
                <c:pt idx="94">
                  <c:v>43687</c:v>
                </c:pt>
                <c:pt idx="95">
                  <c:v>43687</c:v>
                </c:pt>
                <c:pt idx="96">
                  <c:v>43687</c:v>
                </c:pt>
                <c:pt idx="97">
                  <c:v>43687</c:v>
                </c:pt>
                <c:pt idx="98">
                  <c:v>43687</c:v>
                </c:pt>
                <c:pt idx="99">
                  <c:v>43687</c:v>
                </c:pt>
                <c:pt idx="100">
                  <c:v>43688</c:v>
                </c:pt>
                <c:pt idx="101">
                  <c:v>43688</c:v>
                </c:pt>
                <c:pt idx="102">
                  <c:v>43688</c:v>
                </c:pt>
                <c:pt idx="103">
                  <c:v>43688</c:v>
                </c:pt>
                <c:pt idx="104">
                  <c:v>43688</c:v>
                </c:pt>
                <c:pt idx="105">
                  <c:v>43688</c:v>
                </c:pt>
                <c:pt idx="106">
                  <c:v>43688</c:v>
                </c:pt>
                <c:pt idx="107">
                  <c:v>43688</c:v>
                </c:pt>
                <c:pt idx="108">
                  <c:v>43688</c:v>
                </c:pt>
                <c:pt idx="109">
                  <c:v>43688</c:v>
                </c:pt>
                <c:pt idx="110">
                  <c:v>43688</c:v>
                </c:pt>
                <c:pt idx="111">
                  <c:v>43688</c:v>
                </c:pt>
                <c:pt idx="112">
                  <c:v>43688</c:v>
                </c:pt>
                <c:pt idx="113">
                  <c:v>43688</c:v>
                </c:pt>
                <c:pt idx="114">
                  <c:v>43688</c:v>
                </c:pt>
                <c:pt idx="115">
                  <c:v>43688</c:v>
                </c:pt>
                <c:pt idx="116">
                  <c:v>43688</c:v>
                </c:pt>
                <c:pt idx="117">
                  <c:v>43693</c:v>
                </c:pt>
                <c:pt idx="118">
                  <c:v>43698</c:v>
                </c:pt>
                <c:pt idx="119">
                  <c:v>43851</c:v>
                </c:pt>
                <c:pt idx="120">
                  <c:v>43851</c:v>
                </c:pt>
                <c:pt idx="121">
                  <c:v>43851</c:v>
                </c:pt>
                <c:pt idx="122">
                  <c:v>43861</c:v>
                </c:pt>
                <c:pt idx="123">
                  <c:v>43861</c:v>
                </c:pt>
                <c:pt idx="124">
                  <c:v>43861</c:v>
                </c:pt>
                <c:pt idx="125">
                  <c:v>43861</c:v>
                </c:pt>
                <c:pt idx="126">
                  <c:v>43861</c:v>
                </c:pt>
                <c:pt idx="127">
                  <c:v>43861</c:v>
                </c:pt>
                <c:pt idx="128">
                  <c:v>43874</c:v>
                </c:pt>
                <c:pt idx="129">
                  <c:v>43874</c:v>
                </c:pt>
                <c:pt idx="130">
                  <c:v>43874</c:v>
                </c:pt>
                <c:pt idx="131">
                  <c:v>43874</c:v>
                </c:pt>
                <c:pt idx="132">
                  <c:v>43874</c:v>
                </c:pt>
                <c:pt idx="133">
                  <c:v>43899</c:v>
                </c:pt>
                <c:pt idx="134">
                  <c:v>43900</c:v>
                </c:pt>
                <c:pt idx="135">
                  <c:v>43901</c:v>
                </c:pt>
                <c:pt idx="136">
                  <c:v>43901</c:v>
                </c:pt>
                <c:pt idx="137">
                  <c:v>43901</c:v>
                </c:pt>
                <c:pt idx="138">
                  <c:v>43901</c:v>
                </c:pt>
                <c:pt idx="139">
                  <c:v>43901</c:v>
                </c:pt>
                <c:pt idx="140">
                  <c:v>43901</c:v>
                </c:pt>
                <c:pt idx="141">
                  <c:v>43902</c:v>
                </c:pt>
                <c:pt idx="142">
                  <c:v>43903</c:v>
                </c:pt>
                <c:pt idx="143">
                  <c:v>43924</c:v>
                </c:pt>
                <c:pt idx="144">
                  <c:v>43924</c:v>
                </c:pt>
                <c:pt idx="145">
                  <c:v>43924</c:v>
                </c:pt>
                <c:pt idx="146">
                  <c:v>43924</c:v>
                </c:pt>
                <c:pt idx="147">
                  <c:v>44337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902</c:v>
                </c:pt>
                <c:pt idx="1">
                  <c:v>845</c:v>
                </c:pt>
                <c:pt idx="2">
                  <c:v>792</c:v>
                </c:pt>
                <c:pt idx="3">
                  <c:v>744</c:v>
                </c:pt>
                <c:pt idx="4">
                  <c:v>778</c:v>
                </c:pt>
                <c:pt idx="5">
                  <c:v>747</c:v>
                </c:pt>
                <c:pt idx="6">
                  <c:v>728</c:v>
                </c:pt>
                <c:pt idx="7">
                  <c:v>718</c:v>
                </c:pt>
                <c:pt idx="8">
                  <c:v>715</c:v>
                </c:pt>
                <c:pt idx="9">
                  <c:v>727</c:v>
                </c:pt>
                <c:pt idx="10">
                  <c:v>757</c:v>
                </c:pt>
                <c:pt idx="11">
                  <c:v>709</c:v>
                </c:pt>
                <c:pt idx="12">
                  <c:v>693</c:v>
                </c:pt>
                <c:pt idx="13">
                  <c:v>725</c:v>
                </c:pt>
                <c:pt idx="14">
                  <c:v>857</c:v>
                </c:pt>
                <c:pt idx="15">
                  <c:v>840</c:v>
                </c:pt>
                <c:pt idx="16">
                  <c:v>86</c:v>
                </c:pt>
                <c:pt idx="17">
                  <c:v>773</c:v>
                </c:pt>
                <c:pt idx="18">
                  <c:v>779</c:v>
                </c:pt>
                <c:pt idx="19">
                  <c:v>746</c:v>
                </c:pt>
                <c:pt idx="20">
                  <c:v>706</c:v>
                </c:pt>
                <c:pt idx="21">
                  <c:v>699</c:v>
                </c:pt>
                <c:pt idx="22">
                  <c:v>678</c:v>
                </c:pt>
                <c:pt idx="23">
                  <c:v>667</c:v>
                </c:pt>
                <c:pt idx="24">
                  <c:v>658</c:v>
                </c:pt>
                <c:pt idx="25">
                  <c:v>640</c:v>
                </c:pt>
                <c:pt idx="26">
                  <c:v>619</c:v>
                </c:pt>
                <c:pt idx="27">
                  <c:v>616</c:v>
                </c:pt>
                <c:pt idx="28">
                  <c:v>616</c:v>
                </c:pt>
                <c:pt idx="29">
                  <c:v>505</c:v>
                </c:pt>
                <c:pt idx="30">
                  <c:v>1220</c:v>
                </c:pt>
                <c:pt idx="31">
                  <c:v>1121</c:v>
                </c:pt>
                <c:pt idx="32">
                  <c:v>1075</c:v>
                </c:pt>
                <c:pt idx="33">
                  <c:v>1010</c:v>
                </c:pt>
                <c:pt idx="34">
                  <c:v>1039</c:v>
                </c:pt>
                <c:pt idx="35">
                  <c:v>1000</c:v>
                </c:pt>
                <c:pt idx="36">
                  <c:v>1025</c:v>
                </c:pt>
                <c:pt idx="37">
                  <c:v>997</c:v>
                </c:pt>
                <c:pt idx="38">
                  <c:v>1004</c:v>
                </c:pt>
                <c:pt idx="39">
                  <c:v>968</c:v>
                </c:pt>
                <c:pt idx="40">
                  <c:v>981</c:v>
                </c:pt>
                <c:pt idx="41">
                  <c:v>1016</c:v>
                </c:pt>
                <c:pt idx="42">
                  <c:v>997</c:v>
                </c:pt>
                <c:pt idx="43">
                  <c:v>1034</c:v>
                </c:pt>
                <c:pt idx="44">
                  <c:v>1075</c:v>
                </c:pt>
                <c:pt idx="45">
                  <c:v>1019</c:v>
                </c:pt>
                <c:pt idx="46">
                  <c:v>961</c:v>
                </c:pt>
                <c:pt idx="47">
                  <c:v>922</c:v>
                </c:pt>
                <c:pt idx="48">
                  <c:v>892</c:v>
                </c:pt>
                <c:pt idx="49">
                  <c:v>859</c:v>
                </c:pt>
                <c:pt idx="50">
                  <c:v>807</c:v>
                </c:pt>
                <c:pt idx="51">
                  <c:v>792</c:v>
                </c:pt>
                <c:pt idx="52">
                  <c:v>779</c:v>
                </c:pt>
                <c:pt idx="53">
                  <c:v>748</c:v>
                </c:pt>
                <c:pt idx="54">
                  <c:v>712</c:v>
                </c:pt>
                <c:pt idx="55">
                  <c:v>691</c:v>
                </c:pt>
                <c:pt idx="56">
                  <c:v>671</c:v>
                </c:pt>
                <c:pt idx="57">
                  <c:v>656</c:v>
                </c:pt>
                <c:pt idx="58">
                  <c:v>628</c:v>
                </c:pt>
                <c:pt idx="59">
                  <c:v>1048</c:v>
                </c:pt>
                <c:pt idx="60">
                  <c:v>956</c:v>
                </c:pt>
                <c:pt idx="61">
                  <c:v>896</c:v>
                </c:pt>
                <c:pt idx="62">
                  <c:v>870</c:v>
                </c:pt>
                <c:pt idx="63">
                  <c:v>862</c:v>
                </c:pt>
                <c:pt idx="64">
                  <c:v>812</c:v>
                </c:pt>
                <c:pt idx="65">
                  <c:v>782</c:v>
                </c:pt>
                <c:pt idx="66">
                  <c:v>741</c:v>
                </c:pt>
                <c:pt idx="67">
                  <c:v>729</c:v>
                </c:pt>
                <c:pt idx="68">
                  <c:v>713</c:v>
                </c:pt>
                <c:pt idx="69">
                  <c:v>693</c:v>
                </c:pt>
                <c:pt idx="70">
                  <c:v>720</c:v>
                </c:pt>
                <c:pt idx="71">
                  <c:v>710</c:v>
                </c:pt>
                <c:pt idx="72">
                  <c:v>681</c:v>
                </c:pt>
                <c:pt idx="73">
                  <c:v>769</c:v>
                </c:pt>
                <c:pt idx="74">
                  <c:v>820</c:v>
                </c:pt>
                <c:pt idx="75">
                  <c:v>984</c:v>
                </c:pt>
                <c:pt idx="76">
                  <c:v>906</c:v>
                </c:pt>
                <c:pt idx="77">
                  <c:v>862</c:v>
                </c:pt>
                <c:pt idx="78">
                  <c:v>843</c:v>
                </c:pt>
                <c:pt idx="79">
                  <c:v>830</c:v>
                </c:pt>
                <c:pt idx="80">
                  <c:v>773</c:v>
                </c:pt>
                <c:pt idx="81">
                  <c:v>747</c:v>
                </c:pt>
                <c:pt idx="82">
                  <c:v>717</c:v>
                </c:pt>
                <c:pt idx="83">
                  <c:v>698</c:v>
                </c:pt>
                <c:pt idx="84">
                  <c:v>676</c:v>
                </c:pt>
                <c:pt idx="85">
                  <c:v>644</c:v>
                </c:pt>
                <c:pt idx="86">
                  <c:v>611</c:v>
                </c:pt>
                <c:pt idx="87">
                  <c:v>587</c:v>
                </c:pt>
                <c:pt idx="88">
                  <c:v>755</c:v>
                </c:pt>
                <c:pt idx="89">
                  <c:v>684</c:v>
                </c:pt>
                <c:pt idx="90">
                  <c:v>889</c:v>
                </c:pt>
                <c:pt idx="91">
                  <c:v>821</c:v>
                </c:pt>
                <c:pt idx="92">
                  <c:v>804</c:v>
                </c:pt>
                <c:pt idx="93">
                  <c:v>840</c:v>
                </c:pt>
                <c:pt idx="94">
                  <c:v>782</c:v>
                </c:pt>
                <c:pt idx="95">
                  <c:v>759</c:v>
                </c:pt>
                <c:pt idx="96">
                  <c:v>737</c:v>
                </c:pt>
                <c:pt idx="97">
                  <c:v>715</c:v>
                </c:pt>
                <c:pt idx="98">
                  <c:v>735</c:v>
                </c:pt>
                <c:pt idx="99">
                  <c:v>761</c:v>
                </c:pt>
                <c:pt idx="100">
                  <c:v>921</c:v>
                </c:pt>
                <c:pt idx="101">
                  <c:v>826</c:v>
                </c:pt>
                <c:pt idx="102">
                  <c:v>802</c:v>
                </c:pt>
                <c:pt idx="103">
                  <c:v>765</c:v>
                </c:pt>
                <c:pt idx="104">
                  <c:v>725</c:v>
                </c:pt>
                <c:pt idx="105">
                  <c:v>727</c:v>
                </c:pt>
                <c:pt idx="106">
                  <c:v>714</c:v>
                </c:pt>
                <c:pt idx="107">
                  <c:v>689</c:v>
                </c:pt>
                <c:pt idx="108">
                  <c:v>669</c:v>
                </c:pt>
                <c:pt idx="109">
                  <c:v>642</c:v>
                </c:pt>
                <c:pt idx="110">
                  <c:v>631</c:v>
                </c:pt>
                <c:pt idx="111">
                  <c:v>608</c:v>
                </c:pt>
                <c:pt idx="112">
                  <c:v>602</c:v>
                </c:pt>
                <c:pt idx="113">
                  <c:v>590</c:v>
                </c:pt>
                <c:pt idx="114">
                  <c:v>563</c:v>
                </c:pt>
                <c:pt idx="115">
                  <c:v>546</c:v>
                </c:pt>
                <c:pt idx="116">
                  <c:v>552</c:v>
                </c:pt>
                <c:pt idx="117">
                  <c:v>706</c:v>
                </c:pt>
                <c:pt idx="118">
                  <c:v>218</c:v>
                </c:pt>
                <c:pt idx="119">
                  <c:v>963</c:v>
                </c:pt>
                <c:pt idx="120">
                  <c:v>852</c:v>
                </c:pt>
                <c:pt idx="121">
                  <c:v>836</c:v>
                </c:pt>
                <c:pt idx="122">
                  <c:v>1016</c:v>
                </c:pt>
                <c:pt idx="123">
                  <c:v>940</c:v>
                </c:pt>
                <c:pt idx="124">
                  <c:v>904</c:v>
                </c:pt>
                <c:pt idx="125">
                  <c:v>880</c:v>
                </c:pt>
                <c:pt idx="126">
                  <c:v>868</c:v>
                </c:pt>
                <c:pt idx="127">
                  <c:v>840</c:v>
                </c:pt>
                <c:pt idx="128">
                  <c:v>1015</c:v>
                </c:pt>
                <c:pt idx="129">
                  <c:v>912</c:v>
                </c:pt>
                <c:pt idx="130">
                  <c:v>874</c:v>
                </c:pt>
                <c:pt idx="131">
                  <c:v>853</c:v>
                </c:pt>
                <c:pt idx="132">
                  <c:v>843</c:v>
                </c:pt>
                <c:pt idx="133">
                  <c:v>557</c:v>
                </c:pt>
                <c:pt idx="134">
                  <c:v>658</c:v>
                </c:pt>
                <c:pt idx="135">
                  <c:v>1018</c:v>
                </c:pt>
                <c:pt idx="136">
                  <c:v>938</c:v>
                </c:pt>
                <c:pt idx="137">
                  <c:v>909</c:v>
                </c:pt>
                <c:pt idx="138">
                  <c:v>890</c:v>
                </c:pt>
                <c:pt idx="139">
                  <c:v>871</c:v>
                </c:pt>
                <c:pt idx="140">
                  <c:v>839</c:v>
                </c:pt>
                <c:pt idx="141">
                  <c:v>490</c:v>
                </c:pt>
                <c:pt idx="142">
                  <c:v>487</c:v>
                </c:pt>
                <c:pt idx="143">
                  <c:v>1255</c:v>
                </c:pt>
                <c:pt idx="144">
                  <c:v>1104</c:v>
                </c:pt>
                <c:pt idx="145">
                  <c:v>1071</c:v>
                </c:pt>
                <c:pt idx="146">
                  <c:v>1033</c:v>
                </c:pt>
                <c:pt idx="147">
                  <c:v>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58-451E-A1B4-AF9AD87654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aralultimate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43624</c:v>
                </c:pt>
                <c:pt idx="1">
                  <c:v>43624</c:v>
                </c:pt>
                <c:pt idx="2">
                  <c:v>43624</c:v>
                </c:pt>
                <c:pt idx="3">
                  <c:v>43624</c:v>
                </c:pt>
                <c:pt idx="4">
                  <c:v>43624</c:v>
                </c:pt>
                <c:pt idx="5">
                  <c:v>43624</c:v>
                </c:pt>
                <c:pt idx="6">
                  <c:v>43624</c:v>
                </c:pt>
                <c:pt idx="7">
                  <c:v>43624</c:v>
                </c:pt>
                <c:pt idx="8">
                  <c:v>43624</c:v>
                </c:pt>
                <c:pt idx="9">
                  <c:v>43624</c:v>
                </c:pt>
                <c:pt idx="10">
                  <c:v>43624</c:v>
                </c:pt>
                <c:pt idx="11">
                  <c:v>43624</c:v>
                </c:pt>
                <c:pt idx="12">
                  <c:v>43624</c:v>
                </c:pt>
                <c:pt idx="13">
                  <c:v>43624</c:v>
                </c:pt>
                <c:pt idx="14">
                  <c:v>43625</c:v>
                </c:pt>
                <c:pt idx="15">
                  <c:v>43625</c:v>
                </c:pt>
                <c:pt idx="16">
                  <c:v>43625</c:v>
                </c:pt>
                <c:pt idx="17">
                  <c:v>43625</c:v>
                </c:pt>
                <c:pt idx="18">
                  <c:v>43625</c:v>
                </c:pt>
                <c:pt idx="19">
                  <c:v>43625</c:v>
                </c:pt>
                <c:pt idx="20">
                  <c:v>43625</c:v>
                </c:pt>
                <c:pt idx="21">
                  <c:v>43625</c:v>
                </c:pt>
                <c:pt idx="22">
                  <c:v>43625</c:v>
                </c:pt>
                <c:pt idx="23">
                  <c:v>43625</c:v>
                </c:pt>
                <c:pt idx="24">
                  <c:v>43625</c:v>
                </c:pt>
                <c:pt idx="25">
                  <c:v>43625</c:v>
                </c:pt>
                <c:pt idx="26">
                  <c:v>43625</c:v>
                </c:pt>
                <c:pt idx="27">
                  <c:v>43625</c:v>
                </c:pt>
                <c:pt idx="28">
                  <c:v>43625</c:v>
                </c:pt>
                <c:pt idx="29">
                  <c:v>43635</c:v>
                </c:pt>
                <c:pt idx="30">
                  <c:v>43652</c:v>
                </c:pt>
                <c:pt idx="31">
                  <c:v>43652</c:v>
                </c:pt>
                <c:pt idx="32">
                  <c:v>43652</c:v>
                </c:pt>
                <c:pt idx="33">
                  <c:v>43652</c:v>
                </c:pt>
                <c:pt idx="34">
                  <c:v>43652</c:v>
                </c:pt>
                <c:pt idx="35">
                  <c:v>43652</c:v>
                </c:pt>
                <c:pt idx="36">
                  <c:v>43652</c:v>
                </c:pt>
                <c:pt idx="37">
                  <c:v>43652</c:v>
                </c:pt>
                <c:pt idx="38">
                  <c:v>43652</c:v>
                </c:pt>
                <c:pt idx="39">
                  <c:v>43652</c:v>
                </c:pt>
                <c:pt idx="40">
                  <c:v>43652</c:v>
                </c:pt>
                <c:pt idx="41">
                  <c:v>43652</c:v>
                </c:pt>
                <c:pt idx="42">
                  <c:v>43652</c:v>
                </c:pt>
                <c:pt idx="43">
                  <c:v>43652</c:v>
                </c:pt>
                <c:pt idx="44">
                  <c:v>43653</c:v>
                </c:pt>
                <c:pt idx="45">
                  <c:v>43653</c:v>
                </c:pt>
                <c:pt idx="46">
                  <c:v>43653</c:v>
                </c:pt>
                <c:pt idx="47">
                  <c:v>43653</c:v>
                </c:pt>
                <c:pt idx="48">
                  <c:v>43653</c:v>
                </c:pt>
                <c:pt idx="49">
                  <c:v>43653</c:v>
                </c:pt>
                <c:pt idx="50">
                  <c:v>43653</c:v>
                </c:pt>
                <c:pt idx="51">
                  <c:v>43653</c:v>
                </c:pt>
                <c:pt idx="52">
                  <c:v>43653</c:v>
                </c:pt>
                <c:pt idx="53">
                  <c:v>43653</c:v>
                </c:pt>
                <c:pt idx="54">
                  <c:v>43653</c:v>
                </c:pt>
                <c:pt idx="55">
                  <c:v>43653</c:v>
                </c:pt>
                <c:pt idx="56">
                  <c:v>43653</c:v>
                </c:pt>
                <c:pt idx="57">
                  <c:v>43653</c:v>
                </c:pt>
                <c:pt idx="58">
                  <c:v>43653</c:v>
                </c:pt>
                <c:pt idx="59">
                  <c:v>43666</c:v>
                </c:pt>
                <c:pt idx="60">
                  <c:v>43666</c:v>
                </c:pt>
                <c:pt idx="61">
                  <c:v>43666</c:v>
                </c:pt>
                <c:pt idx="62">
                  <c:v>43666</c:v>
                </c:pt>
                <c:pt idx="63">
                  <c:v>43666</c:v>
                </c:pt>
                <c:pt idx="64">
                  <c:v>43666</c:v>
                </c:pt>
                <c:pt idx="65">
                  <c:v>43666</c:v>
                </c:pt>
                <c:pt idx="66">
                  <c:v>43666</c:v>
                </c:pt>
                <c:pt idx="67">
                  <c:v>43666</c:v>
                </c:pt>
                <c:pt idx="68">
                  <c:v>43666</c:v>
                </c:pt>
                <c:pt idx="69">
                  <c:v>43666</c:v>
                </c:pt>
                <c:pt idx="70">
                  <c:v>43666</c:v>
                </c:pt>
                <c:pt idx="71">
                  <c:v>43666</c:v>
                </c:pt>
                <c:pt idx="72">
                  <c:v>43666</c:v>
                </c:pt>
                <c:pt idx="73">
                  <c:v>43666</c:v>
                </c:pt>
                <c:pt idx="74">
                  <c:v>43666</c:v>
                </c:pt>
                <c:pt idx="75">
                  <c:v>43667</c:v>
                </c:pt>
                <c:pt idx="76">
                  <c:v>43667</c:v>
                </c:pt>
                <c:pt idx="77">
                  <c:v>43667</c:v>
                </c:pt>
                <c:pt idx="78">
                  <c:v>43667</c:v>
                </c:pt>
                <c:pt idx="79">
                  <c:v>43667</c:v>
                </c:pt>
                <c:pt idx="80">
                  <c:v>43667</c:v>
                </c:pt>
                <c:pt idx="81">
                  <c:v>43667</c:v>
                </c:pt>
                <c:pt idx="82">
                  <c:v>43667</c:v>
                </c:pt>
                <c:pt idx="83">
                  <c:v>43667</c:v>
                </c:pt>
                <c:pt idx="84">
                  <c:v>43667</c:v>
                </c:pt>
                <c:pt idx="85">
                  <c:v>43667</c:v>
                </c:pt>
                <c:pt idx="86">
                  <c:v>43667</c:v>
                </c:pt>
                <c:pt idx="87">
                  <c:v>43667</c:v>
                </c:pt>
                <c:pt idx="88">
                  <c:v>43671</c:v>
                </c:pt>
                <c:pt idx="89">
                  <c:v>43677</c:v>
                </c:pt>
                <c:pt idx="90">
                  <c:v>43687</c:v>
                </c:pt>
                <c:pt idx="91">
                  <c:v>43687</c:v>
                </c:pt>
                <c:pt idx="92">
                  <c:v>43687</c:v>
                </c:pt>
                <c:pt idx="93">
                  <c:v>43687</c:v>
                </c:pt>
                <c:pt idx="94">
                  <c:v>43687</c:v>
                </c:pt>
                <c:pt idx="95">
                  <c:v>43687</c:v>
                </c:pt>
                <c:pt idx="96">
                  <c:v>43687</c:v>
                </c:pt>
                <c:pt idx="97">
                  <c:v>43687</c:v>
                </c:pt>
                <c:pt idx="98">
                  <c:v>43687</c:v>
                </c:pt>
                <c:pt idx="99">
                  <c:v>43687</c:v>
                </c:pt>
                <c:pt idx="100">
                  <c:v>43688</c:v>
                </c:pt>
                <c:pt idx="101">
                  <c:v>43688</c:v>
                </c:pt>
                <c:pt idx="102">
                  <c:v>43688</c:v>
                </c:pt>
                <c:pt idx="103">
                  <c:v>43688</c:v>
                </c:pt>
                <c:pt idx="104">
                  <c:v>43688</c:v>
                </c:pt>
                <c:pt idx="105">
                  <c:v>43688</c:v>
                </c:pt>
                <c:pt idx="106">
                  <c:v>43688</c:v>
                </c:pt>
                <c:pt idx="107">
                  <c:v>43688</c:v>
                </c:pt>
                <c:pt idx="108">
                  <c:v>43688</c:v>
                </c:pt>
                <c:pt idx="109">
                  <c:v>43688</c:v>
                </c:pt>
                <c:pt idx="110">
                  <c:v>43688</c:v>
                </c:pt>
                <c:pt idx="111">
                  <c:v>43688</c:v>
                </c:pt>
                <c:pt idx="112">
                  <c:v>43688</c:v>
                </c:pt>
                <c:pt idx="113">
                  <c:v>43688</c:v>
                </c:pt>
                <c:pt idx="114">
                  <c:v>43688</c:v>
                </c:pt>
                <c:pt idx="115">
                  <c:v>43688</c:v>
                </c:pt>
                <c:pt idx="116">
                  <c:v>43688</c:v>
                </c:pt>
                <c:pt idx="117">
                  <c:v>43693</c:v>
                </c:pt>
                <c:pt idx="118">
                  <c:v>43698</c:v>
                </c:pt>
                <c:pt idx="119">
                  <c:v>43851</c:v>
                </c:pt>
                <c:pt idx="120">
                  <c:v>43851</c:v>
                </c:pt>
                <c:pt idx="121">
                  <c:v>43851</c:v>
                </c:pt>
                <c:pt idx="122">
                  <c:v>43861</c:v>
                </c:pt>
                <c:pt idx="123">
                  <c:v>43861</c:v>
                </c:pt>
                <c:pt idx="124">
                  <c:v>43861</c:v>
                </c:pt>
                <c:pt idx="125">
                  <c:v>43861</c:v>
                </c:pt>
                <c:pt idx="126">
                  <c:v>43861</c:v>
                </c:pt>
                <c:pt idx="127">
                  <c:v>43861</c:v>
                </c:pt>
                <c:pt idx="128">
                  <c:v>43874</c:v>
                </c:pt>
                <c:pt idx="129">
                  <c:v>43874</c:v>
                </c:pt>
                <c:pt idx="130">
                  <c:v>43874</c:v>
                </c:pt>
                <c:pt idx="131">
                  <c:v>43874</c:v>
                </c:pt>
                <c:pt idx="132">
                  <c:v>43874</c:v>
                </c:pt>
                <c:pt idx="133">
                  <c:v>43899</c:v>
                </c:pt>
                <c:pt idx="134">
                  <c:v>43900</c:v>
                </c:pt>
                <c:pt idx="135">
                  <c:v>43901</c:v>
                </c:pt>
                <c:pt idx="136">
                  <c:v>43901</c:v>
                </c:pt>
                <c:pt idx="137">
                  <c:v>43901</c:v>
                </c:pt>
                <c:pt idx="138">
                  <c:v>43901</c:v>
                </c:pt>
                <c:pt idx="139">
                  <c:v>43901</c:v>
                </c:pt>
                <c:pt idx="140">
                  <c:v>43901</c:v>
                </c:pt>
                <c:pt idx="141">
                  <c:v>43902</c:v>
                </c:pt>
                <c:pt idx="142">
                  <c:v>43903</c:v>
                </c:pt>
                <c:pt idx="143">
                  <c:v>43924</c:v>
                </c:pt>
                <c:pt idx="144">
                  <c:v>43924</c:v>
                </c:pt>
                <c:pt idx="145">
                  <c:v>43924</c:v>
                </c:pt>
                <c:pt idx="146">
                  <c:v>43924</c:v>
                </c:pt>
                <c:pt idx="147">
                  <c:v>44337</c:v>
                </c:pt>
              </c:numCache>
            </c:numRef>
          </c:cat>
          <c:val>
            <c:numRef>
              <c:f>Sheet1!$C$2:$C$149</c:f>
              <c:numCache>
                <c:formatCode>General</c:formatCode>
                <c:ptCount val="148"/>
                <c:pt idx="0">
                  <c:v>84</c:v>
                </c:pt>
                <c:pt idx="1">
                  <c:v>49</c:v>
                </c:pt>
                <c:pt idx="2">
                  <c:v>31</c:v>
                </c:pt>
                <c:pt idx="3">
                  <c:v>45</c:v>
                </c:pt>
                <c:pt idx="4">
                  <c:v>40</c:v>
                </c:pt>
                <c:pt idx="5">
                  <c:v>29</c:v>
                </c:pt>
                <c:pt idx="6">
                  <c:v>17</c:v>
                </c:pt>
                <c:pt idx="7">
                  <c:v>37</c:v>
                </c:pt>
                <c:pt idx="8">
                  <c:v>35</c:v>
                </c:pt>
                <c:pt idx="9">
                  <c:v>27</c:v>
                </c:pt>
                <c:pt idx="10">
                  <c:v>38</c:v>
                </c:pt>
                <c:pt idx="11">
                  <c:v>22</c:v>
                </c:pt>
                <c:pt idx="12">
                  <c:v>28</c:v>
                </c:pt>
                <c:pt idx="13">
                  <c:v>46</c:v>
                </c:pt>
                <c:pt idx="14">
                  <c:v>58</c:v>
                </c:pt>
                <c:pt idx="15">
                  <c:v>32</c:v>
                </c:pt>
                <c:pt idx="16">
                  <c:v>30</c:v>
                </c:pt>
                <c:pt idx="17">
                  <c:v>38</c:v>
                </c:pt>
                <c:pt idx="18">
                  <c:v>34</c:v>
                </c:pt>
                <c:pt idx="19">
                  <c:v>29</c:v>
                </c:pt>
                <c:pt idx="20">
                  <c:v>20</c:v>
                </c:pt>
                <c:pt idx="21">
                  <c:v>22</c:v>
                </c:pt>
                <c:pt idx="22">
                  <c:v>11</c:v>
                </c:pt>
                <c:pt idx="23">
                  <c:v>14</c:v>
                </c:pt>
                <c:pt idx="24">
                  <c:v>26</c:v>
                </c:pt>
                <c:pt idx="25">
                  <c:v>15</c:v>
                </c:pt>
                <c:pt idx="26">
                  <c:v>15</c:v>
                </c:pt>
                <c:pt idx="27">
                  <c:v>8</c:v>
                </c:pt>
                <c:pt idx="28">
                  <c:v>45</c:v>
                </c:pt>
                <c:pt idx="29">
                  <c:v>58</c:v>
                </c:pt>
                <c:pt idx="30">
                  <c:v>120</c:v>
                </c:pt>
                <c:pt idx="31">
                  <c:v>72</c:v>
                </c:pt>
                <c:pt idx="32">
                  <c:v>69</c:v>
                </c:pt>
                <c:pt idx="33">
                  <c:v>40</c:v>
                </c:pt>
                <c:pt idx="34">
                  <c:v>49</c:v>
                </c:pt>
                <c:pt idx="35">
                  <c:v>33</c:v>
                </c:pt>
                <c:pt idx="36">
                  <c:v>30</c:v>
                </c:pt>
                <c:pt idx="37">
                  <c:v>41</c:v>
                </c:pt>
                <c:pt idx="38">
                  <c:v>27</c:v>
                </c:pt>
                <c:pt idx="39">
                  <c:v>28</c:v>
                </c:pt>
                <c:pt idx="40">
                  <c:v>37</c:v>
                </c:pt>
                <c:pt idx="41">
                  <c:v>48</c:v>
                </c:pt>
                <c:pt idx="42">
                  <c:v>61</c:v>
                </c:pt>
                <c:pt idx="43">
                  <c:v>59</c:v>
                </c:pt>
                <c:pt idx="44">
                  <c:v>84</c:v>
                </c:pt>
                <c:pt idx="45">
                  <c:v>56</c:v>
                </c:pt>
                <c:pt idx="46">
                  <c:v>54</c:v>
                </c:pt>
                <c:pt idx="47">
                  <c:v>41</c:v>
                </c:pt>
                <c:pt idx="48">
                  <c:v>27</c:v>
                </c:pt>
                <c:pt idx="49">
                  <c:v>26</c:v>
                </c:pt>
                <c:pt idx="50">
                  <c:v>31</c:v>
                </c:pt>
                <c:pt idx="51">
                  <c:v>25</c:v>
                </c:pt>
                <c:pt idx="52">
                  <c:v>17</c:v>
                </c:pt>
                <c:pt idx="53">
                  <c:v>34</c:v>
                </c:pt>
                <c:pt idx="54">
                  <c:v>29</c:v>
                </c:pt>
                <c:pt idx="55">
                  <c:v>23</c:v>
                </c:pt>
                <c:pt idx="56">
                  <c:v>25</c:v>
                </c:pt>
                <c:pt idx="57">
                  <c:v>35</c:v>
                </c:pt>
                <c:pt idx="58">
                  <c:v>40</c:v>
                </c:pt>
                <c:pt idx="59">
                  <c:v>100</c:v>
                </c:pt>
                <c:pt idx="60">
                  <c:v>61</c:v>
                </c:pt>
                <c:pt idx="61">
                  <c:v>59</c:v>
                </c:pt>
                <c:pt idx="62">
                  <c:v>36</c:v>
                </c:pt>
                <c:pt idx="63">
                  <c:v>38</c:v>
                </c:pt>
                <c:pt idx="64">
                  <c:v>39</c:v>
                </c:pt>
                <c:pt idx="65">
                  <c:v>25</c:v>
                </c:pt>
                <c:pt idx="66">
                  <c:v>23</c:v>
                </c:pt>
                <c:pt idx="67">
                  <c:v>17</c:v>
                </c:pt>
                <c:pt idx="68">
                  <c:v>30</c:v>
                </c:pt>
                <c:pt idx="69">
                  <c:v>35</c:v>
                </c:pt>
                <c:pt idx="70">
                  <c:v>37</c:v>
                </c:pt>
                <c:pt idx="71">
                  <c:v>37</c:v>
                </c:pt>
                <c:pt idx="72">
                  <c:v>29</c:v>
                </c:pt>
                <c:pt idx="73">
                  <c:v>41</c:v>
                </c:pt>
                <c:pt idx="74">
                  <c:v>45</c:v>
                </c:pt>
                <c:pt idx="75">
                  <c:v>48</c:v>
                </c:pt>
                <c:pt idx="76">
                  <c:v>52</c:v>
                </c:pt>
                <c:pt idx="77">
                  <c:v>46</c:v>
                </c:pt>
                <c:pt idx="78">
                  <c:v>34</c:v>
                </c:pt>
                <c:pt idx="79">
                  <c:v>29</c:v>
                </c:pt>
                <c:pt idx="80">
                  <c:v>28</c:v>
                </c:pt>
                <c:pt idx="81">
                  <c:v>23</c:v>
                </c:pt>
                <c:pt idx="82">
                  <c:v>21</c:v>
                </c:pt>
                <c:pt idx="83">
                  <c:v>32</c:v>
                </c:pt>
                <c:pt idx="84">
                  <c:v>24</c:v>
                </c:pt>
                <c:pt idx="85">
                  <c:v>27</c:v>
                </c:pt>
                <c:pt idx="86">
                  <c:v>25</c:v>
                </c:pt>
                <c:pt idx="87">
                  <c:v>42</c:v>
                </c:pt>
                <c:pt idx="88">
                  <c:v>87</c:v>
                </c:pt>
                <c:pt idx="89">
                  <c:v>94</c:v>
                </c:pt>
                <c:pt idx="90">
                  <c:v>100</c:v>
                </c:pt>
                <c:pt idx="91">
                  <c:v>44</c:v>
                </c:pt>
                <c:pt idx="92">
                  <c:v>52</c:v>
                </c:pt>
                <c:pt idx="93">
                  <c:v>44</c:v>
                </c:pt>
                <c:pt idx="94">
                  <c:v>25</c:v>
                </c:pt>
                <c:pt idx="95">
                  <c:v>29</c:v>
                </c:pt>
                <c:pt idx="96">
                  <c:v>45</c:v>
                </c:pt>
                <c:pt idx="97">
                  <c:v>39</c:v>
                </c:pt>
                <c:pt idx="98">
                  <c:v>30</c:v>
                </c:pt>
                <c:pt idx="99">
                  <c:v>52</c:v>
                </c:pt>
                <c:pt idx="100">
                  <c:v>62</c:v>
                </c:pt>
                <c:pt idx="101">
                  <c:v>39</c:v>
                </c:pt>
                <c:pt idx="102">
                  <c:v>46</c:v>
                </c:pt>
                <c:pt idx="103">
                  <c:v>24</c:v>
                </c:pt>
                <c:pt idx="104">
                  <c:v>38</c:v>
                </c:pt>
                <c:pt idx="105">
                  <c:v>37</c:v>
                </c:pt>
                <c:pt idx="106">
                  <c:v>33</c:v>
                </c:pt>
                <c:pt idx="107">
                  <c:v>22</c:v>
                </c:pt>
                <c:pt idx="108">
                  <c:v>19</c:v>
                </c:pt>
                <c:pt idx="109">
                  <c:v>13</c:v>
                </c:pt>
                <c:pt idx="110">
                  <c:v>18</c:v>
                </c:pt>
                <c:pt idx="111">
                  <c:v>11</c:v>
                </c:pt>
                <c:pt idx="112">
                  <c:v>7</c:v>
                </c:pt>
                <c:pt idx="113">
                  <c:v>17</c:v>
                </c:pt>
                <c:pt idx="114">
                  <c:v>20</c:v>
                </c:pt>
                <c:pt idx="115">
                  <c:v>19</c:v>
                </c:pt>
                <c:pt idx="116">
                  <c:v>38</c:v>
                </c:pt>
                <c:pt idx="117">
                  <c:v>79</c:v>
                </c:pt>
                <c:pt idx="118">
                  <c:v>22</c:v>
                </c:pt>
                <c:pt idx="119">
                  <c:v>77</c:v>
                </c:pt>
                <c:pt idx="120">
                  <c:v>53</c:v>
                </c:pt>
                <c:pt idx="121">
                  <c:v>54</c:v>
                </c:pt>
                <c:pt idx="122">
                  <c:v>86</c:v>
                </c:pt>
                <c:pt idx="123">
                  <c:v>43</c:v>
                </c:pt>
                <c:pt idx="124">
                  <c:v>33</c:v>
                </c:pt>
                <c:pt idx="125">
                  <c:v>25</c:v>
                </c:pt>
                <c:pt idx="126">
                  <c:v>30</c:v>
                </c:pt>
                <c:pt idx="127">
                  <c:v>61</c:v>
                </c:pt>
                <c:pt idx="128">
                  <c:v>95</c:v>
                </c:pt>
                <c:pt idx="129">
                  <c:v>38</c:v>
                </c:pt>
                <c:pt idx="130">
                  <c:v>33</c:v>
                </c:pt>
                <c:pt idx="131">
                  <c:v>23</c:v>
                </c:pt>
                <c:pt idx="132">
                  <c:v>49</c:v>
                </c:pt>
                <c:pt idx="133">
                  <c:v>95</c:v>
                </c:pt>
                <c:pt idx="134">
                  <c:v>89</c:v>
                </c:pt>
                <c:pt idx="135">
                  <c:v>71</c:v>
                </c:pt>
                <c:pt idx="136">
                  <c:v>53</c:v>
                </c:pt>
                <c:pt idx="137">
                  <c:v>26</c:v>
                </c:pt>
                <c:pt idx="138">
                  <c:v>33</c:v>
                </c:pt>
                <c:pt idx="139">
                  <c:v>34</c:v>
                </c:pt>
                <c:pt idx="140">
                  <c:v>84</c:v>
                </c:pt>
                <c:pt idx="141">
                  <c:v>72</c:v>
                </c:pt>
                <c:pt idx="142">
                  <c:v>58</c:v>
                </c:pt>
                <c:pt idx="143">
                  <c:v>133</c:v>
                </c:pt>
                <c:pt idx="144">
                  <c:v>50</c:v>
                </c:pt>
                <c:pt idx="145">
                  <c:v>55</c:v>
                </c:pt>
                <c:pt idx="146">
                  <c:v>93</c:v>
                </c:pt>
                <c:pt idx="147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58-451E-A1B4-AF9AD87654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aralultimate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43624</c:v>
                </c:pt>
                <c:pt idx="1">
                  <c:v>43624</c:v>
                </c:pt>
                <c:pt idx="2">
                  <c:v>43624</c:v>
                </c:pt>
                <c:pt idx="3">
                  <c:v>43624</c:v>
                </c:pt>
                <c:pt idx="4">
                  <c:v>43624</c:v>
                </c:pt>
                <c:pt idx="5">
                  <c:v>43624</c:v>
                </c:pt>
                <c:pt idx="6">
                  <c:v>43624</c:v>
                </c:pt>
                <c:pt idx="7">
                  <c:v>43624</c:v>
                </c:pt>
                <c:pt idx="8">
                  <c:v>43624</c:v>
                </c:pt>
                <c:pt idx="9">
                  <c:v>43624</c:v>
                </c:pt>
                <c:pt idx="10">
                  <c:v>43624</c:v>
                </c:pt>
                <c:pt idx="11">
                  <c:v>43624</c:v>
                </c:pt>
                <c:pt idx="12">
                  <c:v>43624</c:v>
                </c:pt>
                <c:pt idx="13">
                  <c:v>43624</c:v>
                </c:pt>
                <c:pt idx="14">
                  <c:v>43625</c:v>
                </c:pt>
                <c:pt idx="15">
                  <c:v>43625</c:v>
                </c:pt>
                <c:pt idx="16">
                  <c:v>43625</c:v>
                </c:pt>
                <c:pt idx="17">
                  <c:v>43625</c:v>
                </c:pt>
                <c:pt idx="18">
                  <c:v>43625</c:v>
                </c:pt>
                <c:pt idx="19">
                  <c:v>43625</c:v>
                </c:pt>
                <c:pt idx="20">
                  <c:v>43625</c:v>
                </c:pt>
                <c:pt idx="21">
                  <c:v>43625</c:v>
                </c:pt>
                <c:pt idx="22">
                  <c:v>43625</c:v>
                </c:pt>
                <c:pt idx="23">
                  <c:v>43625</c:v>
                </c:pt>
                <c:pt idx="24">
                  <c:v>43625</c:v>
                </c:pt>
                <c:pt idx="25">
                  <c:v>43625</c:v>
                </c:pt>
                <c:pt idx="26">
                  <c:v>43625</c:v>
                </c:pt>
                <c:pt idx="27">
                  <c:v>43625</c:v>
                </c:pt>
                <c:pt idx="28">
                  <c:v>43625</c:v>
                </c:pt>
                <c:pt idx="29">
                  <c:v>43635</c:v>
                </c:pt>
                <c:pt idx="30">
                  <c:v>43652</c:v>
                </c:pt>
                <c:pt idx="31">
                  <c:v>43652</c:v>
                </c:pt>
                <c:pt idx="32">
                  <c:v>43652</c:v>
                </c:pt>
                <c:pt idx="33">
                  <c:v>43652</c:v>
                </c:pt>
                <c:pt idx="34">
                  <c:v>43652</c:v>
                </c:pt>
                <c:pt idx="35">
                  <c:v>43652</c:v>
                </c:pt>
                <c:pt idx="36">
                  <c:v>43652</c:v>
                </c:pt>
                <c:pt idx="37">
                  <c:v>43652</c:v>
                </c:pt>
                <c:pt idx="38">
                  <c:v>43652</c:v>
                </c:pt>
                <c:pt idx="39">
                  <c:v>43652</c:v>
                </c:pt>
                <c:pt idx="40">
                  <c:v>43652</c:v>
                </c:pt>
                <c:pt idx="41">
                  <c:v>43652</c:v>
                </c:pt>
                <c:pt idx="42">
                  <c:v>43652</c:v>
                </c:pt>
                <c:pt idx="43">
                  <c:v>43652</c:v>
                </c:pt>
                <c:pt idx="44">
                  <c:v>43653</c:v>
                </c:pt>
                <c:pt idx="45">
                  <c:v>43653</c:v>
                </c:pt>
                <c:pt idx="46">
                  <c:v>43653</c:v>
                </c:pt>
                <c:pt idx="47">
                  <c:v>43653</c:v>
                </c:pt>
                <c:pt idx="48">
                  <c:v>43653</c:v>
                </c:pt>
                <c:pt idx="49">
                  <c:v>43653</c:v>
                </c:pt>
                <c:pt idx="50">
                  <c:v>43653</c:v>
                </c:pt>
                <c:pt idx="51">
                  <c:v>43653</c:v>
                </c:pt>
                <c:pt idx="52">
                  <c:v>43653</c:v>
                </c:pt>
                <c:pt idx="53">
                  <c:v>43653</c:v>
                </c:pt>
                <c:pt idx="54">
                  <c:v>43653</c:v>
                </c:pt>
                <c:pt idx="55">
                  <c:v>43653</c:v>
                </c:pt>
                <c:pt idx="56">
                  <c:v>43653</c:v>
                </c:pt>
                <c:pt idx="57">
                  <c:v>43653</c:v>
                </c:pt>
                <c:pt idx="58">
                  <c:v>43653</c:v>
                </c:pt>
                <c:pt idx="59">
                  <c:v>43666</c:v>
                </c:pt>
                <c:pt idx="60">
                  <c:v>43666</c:v>
                </c:pt>
                <c:pt idx="61">
                  <c:v>43666</c:v>
                </c:pt>
                <c:pt idx="62">
                  <c:v>43666</c:v>
                </c:pt>
                <c:pt idx="63">
                  <c:v>43666</c:v>
                </c:pt>
                <c:pt idx="64">
                  <c:v>43666</c:v>
                </c:pt>
                <c:pt idx="65">
                  <c:v>43666</c:v>
                </c:pt>
                <c:pt idx="66">
                  <c:v>43666</c:v>
                </c:pt>
                <c:pt idx="67">
                  <c:v>43666</c:v>
                </c:pt>
                <c:pt idx="68">
                  <c:v>43666</c:v>
                </c:pt>
                <c:pt idx="69">
                  <c:v>43666</c:v>
                </c:pt>
                <c:pt idx="70">
                  <c:v>43666</c:v>
                </c:pt>
                <c:pt idx="71">
                  <c:v>43666</c:v>
                </c:pt>
                <c:pt idx="72">
                  <c:v>43666</c:v>
                </c:pt>
                <c:pt idx="73">
                  <c:v>43666</c:v>
                </c:pt>
                <c:pt idx="74">
                  <c:v>43666</c:v>
                </c:pt>
                <c:pt idx="75">
                  <c:v>43667</c:v>
                </c:pt>
                <c:pt idx="76">
                  <c:v>43667</c:v>
                </c:pt>
                <c:pt idx="77">
                  <c:v>43667</c:v>
                </c:pt>
                <c:pt idx="78">
                  <c:v>43667</c:v>
                </c:pt>
                <c:pt idx="79">
                  <c:v>43667</c:v>
                </c:pt>
                <c:pt idx="80">
                  <c:v>43667</c:v>
                </c:pt>
                <c:pt idx="81">
                  <c:v>43667</c:v>
                </c:pt>
                <c:pt idx="82">
                  <c:v>43667</c:v>
                </c:pt>
                <c:pt idx="83">
                  <c:v>43667</c:v>
                </c:pt>
                <c:pt idx="84">
                  <c:v>43667</c:v>
                </c:pt>
                <c:pt idx="85">
                  <c:v>43667</c:v>
                </c:pt>
                <c:pt idx="86">
                  <c:v>43667</c:v>
                </c:pt>
                <c:pt idx="87">
                  <c:v>43667</c:v>
                </c:pt>
                <c:pt idx="88">
                  <c:v>43671</c:v>
                </c:pt>
                <c:pt idx="89">
                  <c:v>43677</c:v>
                </c:pt>
                <c:pt idx="90">
                  <c:v>43687</c:v>
                </c:pt>
                <c:pt idx="91">
                  <c:v>43687</c:v>
                </c:pt>
                <c:pt idx="92">
                  <c:v>43687</c:v>
                </c:pt>
                <c:pt idx="93">
                  <c:v>43687</c:v>
                </c:pt>
                <c:pt idx="94">
                  <c:v>43687</c:v>
                </c:pt>
                <c:pt idx="95">
                  <c:v>43687</c:v>
                </c:pt>
                <c:pt idx="96">
                  <c:v>43687</c:v>
                </c:pt>
                <c:pt idx="97">
                  <c:v>43687</c:v>
                </c:pt>
                <c:pt idx="98">
                  <c:v>43687</c:v>
                </c:pt>
                <c:pt idx="99">
                  <c:v>43687</c:v>
                </c:pt>
                <c:pt idx="100">
                  <c:v>43688</c:v>
                </c:pt>
                <c:pt idx="101">
                  <c:v>43688</c:v>
                </c:pt>
                <c:pt idx="102">
                  <c:v>43688</c:v>
                </c:pt>
                <c:pt idx="103">
                  <c:v>43688</c:v>
                </c:pt>
                <c:pt idx="104">
                  <c:v>43688</c:v>
                </c:pt>
                <c:pt idx="105">
                  <c:v>43688</c:v>
                </c:pt>
                <c:pt idx="106">
                  <c:v>43688</c:v>
                </c:pt>
                <c:pt idx="107">
                  <c:v>43688</c:v>
                </c:pt>
                <c:pt idx="108">
                  <c:v>43688</c:v>
                </c:pt>
                <c:pt idx="109">
                  <c:v>43688</c:v>
                </c:pt>
                <c:pt idx="110">
                  <c:v>43688</c:v>
                </c:pt>
                <c:pt idx="111">
                  <c:v>43688</c:v>
                </c:pt>
                <c:pt idx="112">
                  <c:v>43688</c:v>
                </c:pt>
                <c:pt idx="113">
                  <c:v>43688</c:v>
                </c:pt>
                <c:pt idx="114">
                  <c:v>43688</c:v>
                </c:pt>
                <c:pt idx="115">
                  <c:v>43688</c:v>
                </c:pt>
                <c:pt idx="116">
                  <c:v>43688</c:v>
                </c:pt>
                <c:pt idx="117">
                  <c:v>43693</c:v>
                </c:pt>
                <c:pt idx="118">
                  <c:v>43698</c:v>
                </c:pt>
                <c:pt idx="119">
                  <c:v>43851</c:v>
                </c:pt>
                <c:pt idx="120">
                  <c:v>43851</c:v>
                </c:pt>
                <c:pt idx="121">
                  <c:v>43851</c:v>
                </c:pt>
                <c:pt idx="122">
                  <c:v>43861</c:v>
                </c:pt>
                <c:pt idx="123">
                  <c:v>43861</c:v>
                </c:pt>
                <c:pt idx="124">
                  <c:v>43861</c:v>
                </c:pt>
                <c:pt idx="125">
                  <c:v>43861</c:v>
                </c:pt>
                <c:pt idx="126">
                  <c:v>43861</c:v>
                </c:pt>
                <c:pt idx="127">
                  <c:v>43861</c:v>
                </c:pt>
                <c:pt idx="128">
                  <c:v>43874</c:v>
                </c:pt>
                <c:pt idx="129">
                  <c:v>43874</c:v>
                </c:pt>
                <c:pt idx="130">
                  <c:v>43874</c:v>
                </c:pt>
                <c:pt idx="131">
                  <c:v>43874</c:v>
                </c:pt>
                <c:pt idx="132">
                  <c:v>43874</c:v>
                </c:pt>
                <c:pt idx="133">
                  <c:v>43899</c:v>
                </c:pt>
                <c:pt idx="134">
                  <c:v>43900</c:v>
                </c:pt>
                <c:pt idx="135">
                  <c:v>43901</c:v>
                </c:pt>
                <c:pt idx="136">
                  <c:v>43901</c:v>
                </c:pt>
                <c:pt idx="137">
                  <c:v>43901</c:v>
                </c:pt>
                <c:pt idx="138">
                  <c:v>43901</c:v>
                </c:pt>
                <c:pt idx="139">
                  <c:v>43901</c:v>
                </c:pt>
                <c:pt idx="140">
                  <c:v>43901</c:v>
                </c:pt>
                <c:pt idx="141">
                  <c:v>43902</c:v>
                </c:pt>
                <c:pt idx="142">
                  <c:v>43903</c:v>
                </c:pt>
                <c:pt idx="143">
                  <c:v>43924</c:v>
                </c:pt>
                <c:pt idx="144">
                  <c:v>43924</c:v>
                </c:pt>
                <c:pt idx="145">
                  <c:v>43924</c:v>
                </c:pt>
                <c:pt idx="146">
                  <c:v>43924</c:v>
                </c:pt>
                <c:pt idx="147">
                  <c:v>44337</c:v>
                </c:pt>
              </c:numCache>
            </c:numRef>
          </c:cat>
          <c:val>
            <c:numRef>
              <c:f>Sheet1!$D$2:$D$149</c:f>
              <c:numCache>
                <c:formatCode>General</c:formatCode>
                <c:ptCount val="148"/>
                <c:pt idx="0">
                  <c:v>1037</c:v>
                </c:pt>
                <c:pt idx="1">
                  <c:v>928</c:v>
                </c:pt>
                <c:pt idx="2">
                  <c:v>856</c:v>
                </c:pt>
                <c:pt idx="3">
                  <c:v>871</c:v>
                </c:pt>
                <c:pt idx="4">
                  <c:v>897</c:v>
                </c:pt>
                <c:pt idx="5">
                  <c:v>818</c:v>
                </c:pt>
                <c:pt idx="6">
                  <c:v>778</c:v>
                </c:pt>
                <c:pt idx="7">
                  <c:v>789</c:v>
                </c:pt>
                <c:pt idx="8">
                  <c:v>805</c:v>
                </c:pt>
                <c:pt idx="9">
                  <c:v>821</c:v>
                </c:pt>
                <c:pt idx="10">
                  <c:v>848</c:v>
                </c:pt>
                <c:pt idx="11">
                  <c:v>765</c:v>
                </c:pt>
                <c:pt idx="12">
                  <c:v>745</c:v>
                </c:pt>
                <c:pt idx="13">
                  <c:v>817</c:v>
                </c:pt>
                <c:pt idx="14">
                  <c:v>989</c:v>
                </c:pt>
                <c:pt idx="15">
                  <c:v>957</c:v>
                </c:pt>
                <c:pt idx="16">
                  <c:v>908</c:v>
                </c:pt>
                <c:pt idx="17">
                  <c:v>914</c:v>
                </c:pt>
                <c:pt idx="18">
                  <c:v>922</c:v>
                </c:pt>
                <c:pt idx="19">
                  <c:v>865</c:v>
                </c:pt>
                <c:pt idx="20">
                  <c:v>822</c:v>
                </c:pt>
                <c:pt idx="21">
                  <c:v>792</c:v>
                </c:pt>
                <c:pt idx="22">
                  <c:v>763</c:v>
                </c:pt>
                <c:pt idx="23">
                  <c:v>757</c:v>
                </c:pt>
                <c:pt idx="24">
                  <c:v>785</c:v>
                </c:pt>
                <c:pt idx="25">
                  <c:v>750</c:v>
                </c:pt>
                <c:pt idx="26">
                  <c:v>708</c:v>
                </c:pt>
                <c:pt idx="27">
                  <c:v>698</c:v>
                </c:pt>
                <c:pt idx="28">
                  <c:v>730</c:v>
                </c:pt>
                <c:pt idx="29">
                  <c:v>586</c:v>
                </c:pt>
                <c:pt idx="30">
                  <c:v>1404</c:v>
                </c:pt>
                <c:pt idx="31">
                  <c:v>1315</c:v>
                </c:pt>
                <c:pt idx="32">
                  <c:v>1268</c:v>
                </c:pt>
                <c:pt idx="33">
                  <c:v>1179</c:v>
                </c:pt>
                <c:pt idx="34">
                  <c:v>1379</c:v>
                </c:pt>
                <c:pt idx="35">
                  <c:v>1340</c:v>
                </c:pt>
                <c:pt idx="36">
                  <c:v>1369</c:v>
                </c:pt>
                <c:pt idx="37">
                  <c:v>1276</c:v>
                </c:pt>
                <c:pt idx="38">
                  <c:v>1262</c:v>
                </c:pt>
                <c:pt idx="39">
                  <c:v>1197</c:v>
                </c:pt>
                <c:pt idx="40">
                  <c:v>1095</c:v>
                </c:pt>
                <c:pt idx="41">
                  <c:v>1170</c:v>
                </c:pt>
                <c:pt idx="42">
                  <c:v>1179</c:v>
                </c:pt>
                <c:pt idx="43">
                  <c:v>1184</c:v>
                </c:pt>
                <c:pt idx="44">
                  <c:v>1278</c:v>
                </c:pt>
                <c:pt idx="45">
                  <c:v>1157</c:v>
                </c:pt>
                <c:pt idx="46">
                  <c:v>1047</c:v>
                </c:pt>
                <c:pt idx="47">
                  <c:v>1000</c:v>
                </c:pt>
                <c:pt idx="48">
                  <c:v>972</c:v>
                </c:pt>
                <c:pt idx="49">
                  <c:v>930</c:v>
                </c:pt>
                <c:pt idx="50">
                  <c:v>862</c:v>
                </c:pt>
                <c:pt idx="51">
                  <c:v>839</c:v>
                </c:pt>
                <c:pt idx="52">
                  <c:v>827</c:v>
                </c:pt>
                <c:pt idx="53">
                  <c:v>810</c:v>
                </c:pt>
                <c:pt idx="54">
                  <c:v>813</c:v>
                </c:pt>
                <c:pt idx="55">
                  <c:v>763</c:v>
                </c:pt>
                <c:pt idx="56">
                  <c:v>740</c:v>
                </c:pt>
                <c:pt idx="57">
                  <c:v>783</c:v>
                </c:pt>
                <c:pt idx="58">
                  <c:v>747</c:v>
                </c:pt>
                <c:pt idx="59">
                  <c:v>1219</c:v>
                </c:pt>
                <c:pt idx="60">
                  <c:v>1107</c:v>
                </c:pt>
                <c:pt idx="61">
                  <c:v>1043</c:v>
                </c:pt>
                <c:pt idx="62">
                  <c:v>978</c:v>
                </c:pt>
                <c:pt idx="63">
                  <c:v>951</c:v>
                </c:pt>
                <c:pt idx="64">
                  <c:v>863</c:v>
                </c:pt>
                <c:pt idx="65">
                  <c:v>820</c:v>
                </c:pt>
                <c:pt idx="66">
                  <c:v>777</c:v>
                </c:pt>
                <c:pt idx="67">
                  <c:v>771</c:v>
                </c:pt>
                <c:pt idx="68">
                  <c:v>765</c:v>
                </c:pt>
                <c:pt idx="69">
                  <c:v>772</c:v>
                </c:pt>
                <c:pt idx="70">
                  <c:v>814</c:v>
                </c:pt>
                <c:pt idx="71">
                  <c:v>785</c:v>
                </c:pt>
                <c:pt idx="72">
                  <c:v>764</c:v>
                </c:pt>
                <c:pt idx="73">
                  <c:v>877</c:v>
                </c:pt>
                <c:pt idx="74">
                  <c:v>926</c:v>
                </c:pt>
                <c:pt idx="75">
                  <c:v>1114</c:v>
                </c:pt>
                <c:pt idx="76">
                  <c:v>1040</c:v>
                </c:pt>
                <c:pt idx="77">
                  <c:v>980</c:v>
                </c:pt>
                <c:pt idx="78">
                  <c:v>936</c:v>
                </c:pt>
                <c:pt idx="79">
                  <c:v>906</c:v>
                </c:pt>
                <c:pt idx="80">
                  <c:v>829</c:v>
                </c:pt>
                <c:pt idx="81">
                  <c:v>798</c:v>
                </c:pt>
                <c:pt idx="82">
                  <c:v>756</c:v>
                </c:pt>
                <c:pt idx="83">
                  <c:v>741</c:v>
                </c:pt>
                <c:pt idx="84">
                  <c:v>711</c:v>
                </c:pt>
                <c:pt idx="85">
                  <c:v>723</c:v>
                </c:pt>
                <c:pt idx="86">
                  <c:v>689</c:v>
                </c:pt>
                <c:pt idx="87">
                  <c:v>640</c:v>
                </c:pt>
                <c:pt idx="88">
                  <c:v>900</c:v>
                </c:pt>
                <c:pt idx="89">
                  <c:v>839</c:v>
                </c:pt>
                <c:pt idx="90">
                  <c:v>1072</c:v>
                </c:pt>
                <c:pt idx="91">
                  <c:v>921</c:v>
                </c:pt>
                <c:pt idx="92">
                  <c:v>937</c:v>
                </c:pt>
                <c:pt idx="93">
                  <c:v>934</c:v>
                </c:pt>
                <c:pt idx="94">
                  <c:v>859</c:v>
                </c:pt>
                <c:pt idx="95">
                  <c:v>840</c:v>
                </c:pt>
                <c:pt idx="96">
                  <c:v>809</c:v>
                </c:pt>
                <c:pt idx="97">
                  <c:v>812</c:v>
                </c:pt>
                <c:pt idx="98">
                  <c:v>840</c:v>
                </c:pt>
                <c:pt idx="99">
                  <c:v>892</c:v>
                </c:pt>
                <c:pt idx="100">
                  <c:v>1090</c:v>
                </c:pt>
                <c:pt idx="101">
                  <c:v>954</c:v>
                </c:pt>
                <c:pt idx="102">
                  <c:v>883</c:v>
                </c:pt>
                <c:pt idx="103">
                  <c:v>822</c:v>
                </c:pt>
                <c:pt idx="104">
                  <c:v>793</c:v>
                </c:pt>
                <c:pt idx="105">
                  <c:v>846</c:v>
                </c:pt>
                <c:pt idx="106">
                  <c:v>794</c:v>
                </c:pt>
                <c:pt idx="107">
                  <c:v>731</c:v>
                </c:pt>
                <c:pt idx="108">
                  <c:v>703</c:v>
                </c:pt>
                <c:pt idx="109">
                  <c:v>671</c:v>
                </c:pt>
                <c:pt idx="110">
                  <c:v>656</c:v>
                </c:pt>
                <c:pt idx="111">
                  <c:v>634</c:v>
                </c:pt>
                <c:pt idx="112">
                  <c:v>628</c:v>
                </c:pt>
                <c:pt idx="113">
                  <c:v>628</c:v>
                </c:pt>
                <c:pt idx="114">
                  <c:v>626</c:v>
                </c:pt>
                <c:pt idx="115">
                  <c:v>609</c:v>
                </c:pt>
                <c:pt idx="116">
                  <c:v>605</c:v>
                </c:pt>
                <c:pt idx="117">
                  <c:v>924</c:v>
                </c:pt>
                <c:pt idx="118">
                  <c:v>274</c:v>
                </c:pt>
                <c:pt idx="119">
                  <c:v>1179</c:v>
                </c:pt>
                <c:pt idx="120">
                  <c:v>1084</c:v>
                </c:pt>
                <c:pt idx="121">
                  <c:v>1092</c:v>
                </c:pt>
                <c:pt idx="122">
                  <c:v>1322</c:v>
                </c:pt>
                <c:pt idx="123">
                  <c:v>1349</c:v>
                </c:pt>
                <c:pt idx="124">
                  <c:v>1325</c:v>
                </c:pt>
                <c:pt idx="125">
                  <c:v>1229</c:v>
                </c:pt>
                <c:pt idx="126">
                  <c:v>1179</c:v>
                </c:pt>
                <c:pt idx="127">
                  <c:v>1045</c:v>
                </c:pt>
                <c:pt idx="128">
                  <c:v>1221</c:v>
                </c:pt>
                <c:pt idx="129">
                  <c:v>1070</c:v>
                </c:pt>
                <c:pt idx="130">
                  <c:v>1113</c:v>
                </c:pt>
                <c:pt idx="131">
                  <c:v>1077</c:v>
                </c:pt>
                <c:pt idx="132">
                  <c:v>980</c:v>
                </c:pt>
                <c:pt idx="133">
                  <c:v>652</c:v>
                </c:pt>
                <c:pt idx="134">
                  <c:v>787</c:v>
                </c:pt>
                <c:pt idx="135">
                  <c:v>1230</c:v>
                </c:pt>
                <c:pt idx="136">
                  <c:v>1159</c:v>
                </c:pt>
                <c:pt idx="137">
                  <c:v>1114</c:v>
                </c:pt>
                <c:pt idx="138">
                  <c:v>1089</c:v>
                </c:pt>
                <c:pt idx="139">
                  <c:v>1062</c:v>
                </c:pt>
                <c:pt idx="140">
                  <c:v>1004</c:v>
                </c:pt>
                <c:pt idx="141">
                  <c:v>580</c:v>
                </c:pt>
                <c:pt idx="142">
                  <c:v>548</c:v>
                </c:pt>
                <c:pt idx="143">
                  <c:v>1618</c:v>
                </c:pt>
                <c:pt idx="144">
                  <c:v>1405</c:v>
                </c:pt>
                <c:pt idx="145">
                  <c:v>1263</c:v>
                </c:pt>
                <c:pt idx="146">
                  <c:v>1181</c:v>
                </c:pt>
                <c:pt idx="147">
                  <c:v>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58-451E-A1B4-AF9AD87654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aralultimate replies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43624</c:v>
                </c:pt>
                <c:pt idx="1">
                  <c:v>43624</c:v>
                </c:pt>
                <c:pt idx="2">
                  <c:v>43624</c:v>
                </c:pt>
                <c:pt idx="3">
                  <c:v>43624</c:v>
                </c:pt>
                <c:pt idx="4">
                  <c:v>43624</c:v>
                </c:pt>
                <c:pt idx="5">
                  <c:v>43624</c:v>
                </c:pt>
                <c:pt idx="6">
                  <c:v>43624</c:v>
                </c:pt>
                <c:pt idx="7">
                  <c:v>43624</c:v>
                </c:pt>
                <c:pt idx="8">
                  <c:v>43624</c:v>
                </c:pt>
                <c:pt idx="9">
                  <c:v>43624</c:v>
                </c:pt>
                <c:pt idx="10">
                  <c:v>43624</c:v>
                </c:pt>
                <c:pt idx="11">
                  <c:v>43624</c:v>
                </c:pt>
                <c:pt idx="12">
                  <c:v>43624</c:v>
                </c:pt>
                <c:pt idx="13">
                  <c:v>43624</c:v>
                </c:pt>
                <c:pt idx="14">
                  <c:v>43625</c:v>
                </c:pt>
                <c:pt idx="15">
                  <c:v>43625</c:v>
                </c:pt>
                <c:pt idx="16">
                  <c:v>43625</c:v>
                </c:pt>
                <c:pt idx="17">
                  <c:v>43625</c:v>
                </c:pt>
                <c:pt idx="18">
                  <c:v>43625</c:v>
                </c:pt>
                <c:pt idx="19">
                  <c:v>43625</c:v>
                </c:pt>
                <c:pt idx="20">
                  <c:v>43625</c:v>
                </c:pt>
                <c:pt idx="21">
                  <c:v>43625</c:v>
                </c:pt>
                <c:pt idx="22">
                  <c:v>43625</c:v>
                </c:pt>
                <c:pt idx="23">
                  <c:v>43625</c:v>
                </c:pt>
                <c:pt idx="24">
                  <c:v>43625</c:v>
                </c:pt>
                <c:pt idx="25">
                  <c:v>43625</c:v>
                </c:pt>
                <c:pt idx="26">
                  <c:v>43625</c:v>
                </c:pt>
                <c:pt idx="27">
                  <c:v>43625</c:v>
                </c:pt>
                <c:pt idx="28">
                  <c:v>43625</c:v>
                </c:pt>
                <c:pt idx="29">
                  <c:v>43635</c:v>
                </c:pt>
                <c:pt idx="30">
                  <c:v>43652</c:v>
                </c:pt>
                <c:pt idx="31">
                  <c:v>43652</c:v>
                </c:pt>
                <c:pt idx="32">
                  <c:v>43652</c:v>
                </c:pt>
                <c:pt idx="33">
                  <c:v>43652</c:v>
                </c:pt>
                <c:pt idx="34">
                  <c:v>43652</c:v>
                </c:pt>
                <c:pt idx="35">
                  <c:v>43652</c:v>
                </c:pt>
                <c:pt idx="36">
                  <c:v>43652</c:v>
                </c:pt>
                <c:pt idx="37">
                  <c:v>43652</c:v>
                </c:pt>
                <c:pt idx="38">
                  <c:v>43652</c:v>
                </c:pt>
                <c:pt idx="39">
                  <c:v>43652</c:v>
                </c:pt>
                <c:pt idx="40">
                  <c:v>43652</c:v>
                </c:pt>
                <c:pt idx="41">
                  <c:v>43652</c:v>
                </c:pt>
                <c:pt idx="42">
                  <c:v>43652</c:v>
                </c:pt>
                <c:pt idx="43">
                  <c:v>43652</c:v>
                </c:pt>
                <c:pt idx="44">
                  <c:v>43653</c:v>
                </c:pt>
                <c:pt idx="45">
                  <c:v>43653</c:v>
                </c:pt>
                <c:pt idx="46">
                  <c:v>43653</c:v>
                </c:pt>
                <c:pt idx="47">
                  <c:v>43653</c:v>
                </c:pt>
                <c:pt idx="48">
                  <c:v>43653</c:v>
                </c:pt>
                <c:pt idx="49">
                  <c:v>43653</c:v>
                </c:pt>
                <c:pt idx="50">
                  <c:v>43653</c:v>
                </c:pt>
                <c:pt idx="51">
                  <c:v>43653</c:v>
                </c:pt>
                <c:pt idx="52">
                  <c:v>43653</c:v>
                </c:pt>
                <c:pt idx="53">
                  <c:v>43653</c:v>
                </c:pt>
                <c:pt idx="54">
                  <c:v>43653</c:v>
                </c:pt>
                <c:pt idx="55">
                  <c:v>43653</c:v>
                </c:pt>
                <c:pt idx="56">
                  <c:v>43653</c:v>
                </c:pt>
                <c:pt idx="57">
                  <c:v>43653</c:v>
                </c:pt>
                <c:pt idx="58">
                  <c:v>43653</c:v>
                </c:pt>
                <c:pt idx="59">
                  <c:v>43666</c:v>
                </c:pt>
                <c:pt idx="60">
                  <c:v>43666</c:v>
                </c:pt>
                <c:pt idx="61">
                  <c:v>43666</c:v>
                </c:pt>
                <c:pt idx="62">
                  <c:v>43666</c:v>
                </c:pt>
                <c:pt idx="63">
                  <c:v>43666</c:v>
                </c:pt>
                <c:pt idx="64">
                  <c:v>43666</c:v>
                </c:pt>
                <c:pt idx="65">
                  <c:v>43666</c:v>
                </c:pt>
                <c:pt idx="66">
                  <c:v>43666</c:v>
                </c:pt>
                <c:pt idx="67">
                  <c:v>43666</c:v>
                </c:pt>
                <c:pt idx="68">
                  <c:v>43666</c:v>
                </c:pt>
                <c:pt idx="69">
                  <c:v>43666</c:v>
                </c:pt>
                <c:pt idx="70">
                  <c:v>43666</c:v>
                </c:pt>
                <c:pt idx="71">
                  <c:v>43666</c:v>
                </c:pt>
                <c:pt idx="72">
                  <c:v>43666</c:v>
                </c:pt>
                <c:pt idx="73">
                  <c:v>43666</c:v>
                </c:pt>
                <c:pt idx="74">
                  <c:v>43666</c:v>
                </c:pt>
                <c:pt idx="75">
                  <c:v>43667</c:v>
                </c:pt>
                <c:pt idx="76">
                  <c:v>43667</c:v>
                </c:pt>
                <c:pt idx="77">
                  <c:v>43667</c:v>
                </c:pt>
                <c:pt idx="78">
                  <c:v>43667</c:v>
                </c:pt>
                <c:pt idx="79">
                  <c:v>43667</c:v>
                </c:pt>
                <c:pt idx="80">
                  <c:v>43667</c:v>
                </c:pt>
                <c:pt idx="81">
                  <c:v>43667</c:v>
                </c:pt>
                <c:pt idx="82">
                  <c:v>43667</c:v>
                </c:pt>
                <c:pt idx="83">
                  <c:v>43667</c:v>
                </c:pt>
                <c:pt idx="84">
                  <c:v>43667</c:v>
                </c:pt>
                <c:pt idx="85">
                  <c:v>43667</c:v>
                </c:pt>
                <c:pt idx="86">
                  <c:v>43667</c:v>
                </c:pt>
                <c:pt idx="87">
                  <c:v>43667</c:v>
                </c:pt>
                <c:pt idx="88">
                  <c:v>43671</c:v>
                </c:pt>
                <c:pt idx="89">
                  <c:v>43677</c:v>
                </c:pt>
                <c:pt idx="90">
                  <c:v>43687</c:v>
                </c:pt>
                <c:pt idx="91">
                  <c:v>43687</c:v>
                </c:pt>
                <c:pt idx="92">
                  <c:v>43687</c:v>
                </c:pt>
                <c:pt idx="93">
                  <c:v>43687</c:v>
                </c:pt>
                <c:pt idx="94">
                  <c:v>43687</c:v>
                </c:pt>
                <c:pt idx="95">
                  <c:v>43687</c:v>
                </c:pt>
                <c:pt idx="96">
                  <c:v>43687</c:v>
                </c:pt>
                <c:pt idx="97">
                  <c:v>43687</c:v>
                </c:pt>
                <c:pt idx="98">
                  <c:v>43687</c:v>
                </c:pt>
                <c:pt idx="99">
                  <c:v>43687</c:v>
                </c:pt>
                <c:pt idx="100">
                  <c:v>43688</c:v>
                </c:pt>
                <c:pt idx="101">
                  <c:v>43688</c:v>
                </c:pt>
                <c:pt idx="102">
                  <c:v>43688</c:v>
                </c:pt>
                <c:pt idx="103">
                  <c:v>43688</c:v>
                </c:pt>
                <c:pt idx="104">
                  <c:v>43688</c:v>
                </c:pt>
                <c:pt idx="105">
                  <c:v>43688</c:v>
                </c:pt>
                <c:pt idx="106">
                  <c:v>43688</c:v>
                </c:pt>
                <c:pt idx="107">
                  <c:v>43688</c:v>
                </c:pt>
                <c:pt idx="108">
                  <c:v>43688</c:v>
                </c:pt>
                <c:pt idx="109">
                  <c:v>43688</c:v>
                </c:pt>
                <c:pt idx="110">
                  <c:v>43688</c:v>
                </c:pt>
                <c:pt idx="111">
                  <c:v>43688</c:v>
                </c:pt>
                <c:pt idx="112">
                  <c:v>43688</c:v>
                </c:pt>
                <c:pt idx="113">
                  <c:v>43688</c:v>
                </c:pt>
                <c:pt idx="114">
                  <c:v>43688</c:v>
                </c:pt>
                <c:pt idx="115">
                  <c:v>43688</c:v>
                </c:pt>
                <c:pt idx="116">
                  <c:v>43688</c:v>
                </c:pt>
                <c:pt idx="117">
                  <c:v>43693</c:v>
                </c:pt>
                <c:pt idx="118">
                  <c:v>43698</c:v>
                </c:pt>
                <c:pt idx="119">
                  <c:v>43851</c:v>
                </c:pt>
                <c:pt idx="120">
                  <c:v>43851</c:v>
                </c:pt>
                <c:pt idx="121">
                  <c:v>43851</c:v>
                </c:pt>
                <c:pt idx="122">
                  <c:v>43861</c:v>
                </c:pt>
                <c:pt idx="123">
                  <c:v>43861</c:v>
                </c:pt>
                <c:pt idx="124">
                  <c:v>43861</c:v>
                </c:pt>
                <c:pt idx="125">
                  <c:v>43861</c:v>
                </c:pt>
                <c:pt idx="126">
                  <c:v>43861</c:v>
                </c:pt>
                <c:pt idx="127">
                  <c:v>43861</c:v>
                </c:pt>
                <c:pt idx="128">
                  <c:v>43874</c:v>
                </c:pt>
                <c:pt idx="129">
                  <c:v>43874</c:v>
                </c:pt>
                <c:pt idx="130">
                  <c:v>43874</c:v>
                </c:pt>
                <c:pt idx="131">
                  <c:v>43874</c:v>
                </c:pt>
                <c:pt idx="132">
                  <c:v>43874</c:v>
                </c:pt>
                <c:pt idx="133">
                  <c:v>43899</c:v>
                </c:pt>
                <c:pt idx="134">
                  <c:v>43900</c:v>
                </c:pt>
                <c:pt idx="135">
                  <c:v>43901</c:v>
                </c:pt>
                <c:pt idx="136">
                  <c:v>43901</c:v>
                </c:pt>
                <c:pt idx="137">
                  <c:v>43901</c:v>
                </c:pt>
                <c:pt idx="138">
                  <c:v>43901</c:v>
                </c:pt>
                <c:pt idx="139">
                  <c:v>43901</c:v>
                </c:pt>
                <c:pt idx="140">
                  <c:v>43901</c:v>
                </c:pt>
                <c:pt idx="141">
                  <c:v>43902</c:v>
                </c:pt>
                <c:pt idx="142">
                  <c:v>43903</c:v>
                </c:pt>
                <c:pt idx="143">
                  <c:v>43924</c:v>
                </c:pt>
                <c:pt idx="144">
                  <c:v>43924</c:v>
                </c:pt>
                <c:pt idx="145">
                  <c:v>43924</c:v>
                </c:pt>
                <c:pt idx="146">
                  <c:v>43924</c:v>
                </c:pt>
                <c:pt idx="147">
                  <c:v>44337</c:v>
                </c:pt>
              </c:numCache>
            </c:numRef>
          </c:cat>
          <c:val>
            <c:numRef>
              <c:f>Sheet1!$E$2:$E$149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58-451E-A1B4-AF9AD8765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6624672"/>
        <c:axId val="536617784"/>
      </c:lineChart>
      <c:dateAx>
        <c:axId val="53662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17784"/>
        <c:crosses val="autoZero"/>
        <c:auto val="1"/>
        <c:lblOffset val="100"/>
        <c:baseTimeUnit val="days"/>
      </c:dateAx>
      <c:valAx>
        <c:axId val="53661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2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aralultimate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485.57971014492801</c:v>
                </c:pt>
                <c:pt idx="1">
                  <c:v>333.50724637681202</c:v>
                </c:pt>
                <c:pt idx="2">
                  <c:v>278.705314009662</c:v>
                </c:pt>
                <c:pt idx="3">
                  <c:v>343.980676328502</c:v>
                </c:pt>
                <c:pt idx="4">
                  <c:v>571.64734299516897</c:v>
                </c:pt>
                <c:pt idx="5">
                  <c:v>892.14009661835701</c:v>
                </c:pt>
                <c:pt idx="6">
                  <c:v>1096.19323671498</c:v>
                </c:pt>
                <c:pt idx="7">
                  <c:v>1317.32524271845</c:v>
                </c:pt>
                <c:pt idx="8">
                  <c:v>1526.6521739130401</c:v>
                </c:pt>
                <c:pt idx="9">
                  <c:v>1605.92270531401</c:v>
                </c:pt>
                <c:pt idx="10">
                  <c:v>1748.00966183575</c:v>
                </c:pt>
                <c:pt idx="11">
                  <c:v>1811.4154589371999</c:v>
                </c:pt>
                <c:pt idx="12">
                  <c:v>1793.0724637681201</c:v>
                </c:pt>
                <c:pt idx="13">
                  <c:v>1790.92270531401</c:v>
                </c:pt>
                <c:pt idx="14">
                  <c:v>1838.47826086957</c:v>
                </c:pt>
                <c:pt idx="15">
                  <c:v>1910.61352657005</c:v>
                </c:pt>
                <c:pt idx="16">
                  <c:v>1979.7246376811599</c:v>
                </c:pt>
                <c:pt idx="17">
                  <c:v>2052.0048309178701</c:v>
                </c:pt>
                <c:pt idx="18">
                  <c:v>2109.5169082125599</c:v>
                </c:pt>
                <c:pt idx="19">
                  <c:v>2133.7246376811599</c:v>
                </c:pt>
                <c:pt idx="20">
                  <c:v>2038.2995169082101</c:v>
                </c:pt>
                <c:pt idx="21">
                  <c:v>1691.8309178744</c:v>
                </c:pt>
                <c:pt idx="22">
                  <c:v>1195.9806763285001</c:v>
                </c:pt>
                <c:pt idx="23">
                  <c:v>767.39130434782601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BB-4834-873A-20C86C0DD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6617456"/>
        <c:axId val="536619752"/>
      </c:lineChart>
      <c:catAx>
        <c:axId val="53661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19752"/>
        <c:crosses val="autoZero"/>
        <c:auto val="1"/>
        <c:lblAlgn val="ctr"/>
        <c:lblOffset val="100"/>
        <c:noMultiLvlLbl val="0"/>
      </c:catAx>
      <c:valAx>
        <c:axId val="53661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1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A-4A8D-B4A6-198403FF2F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6A-4A8D-B4A6-198403FF2F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6A-4A8D-B4A6-198403FF2F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6A-4A8D-B4A6-198403FF2F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6A-4A8D-B4A6-198403FF2F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C6A-4A8D-B4A6-198403FF2F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6A-4A8D-B4A6-198403FF2F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C6A-4A8D-B4A6-198403FF2FF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6A-4A8D-B4A6-198403FF2FF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C6A-4A8D-B4A6-198403FF2FF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C6A-4A8D-B4A6-198403FF2FF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C6A-4A8D-B4A6-198403FF2FF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C6A-4A8D-B4A6-198403FF2FF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C6A-4A8D-B4A6-198403FF2FF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C6A-4A8D-B4A6-198403FF2FF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C6A-4A8D-B4A6-198403FF2FF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C6A-4A8D-B4A6-198403FF2FF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C6A-4A8D-B4A6-198403FF2FF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C6A-4A8D-B4A6-198403FF2FF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aralultimate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C6A-4A8D-B4A6-198403FF2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6626968"/>
        <c:axId val="536616800"/>
      </c:barChart>
      <c:catAx>
        <c:axId val="53662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16800"/>
        <c:crosses val="autoZero"/>
        <c:auto val="1"/>
        <c:lblAlgn val="ctr"/>
        <c:lblOffset val="100"/>
        <c:noMultiLvlLbl val="0"/>
      </c:catAx>
      <c:valAx>
        <c:axId val="53661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2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FF53-690A-4069-9D3F-0D8C2E04A0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72870-76CF-4D89-9AD6-AB9DEB4ACF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Ray Sono AG</a:t>
            </a:r>
          </a:p>
        </p:txBody>
      </p:sp>
    </p:spTree>
    <p:extLst>
      <p:ext uri="{BB962C8B-B14F-4D97-AF65-F5344CB8AC3E}">
        <p14:creationId xmlns:p14="http://schemas.microsoft.com/office/powerpoint/2010/main" val="2671327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119D2-3E94-47E1-9333-AECF19BF0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aralultimate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A663F8-8F5E-4B9B-983A-EBB7D1DE2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918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8327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442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260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990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39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034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843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533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601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377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849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IGTV 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7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aralultimate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3060.818627451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3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34F0B-2265-42B5-9DE2-568B6AA31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78303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E86C-94F9-43F3-9D90-A9426283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F87CF-60F6-48BF-9209-E0387DB2CD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625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273215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9402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035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361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895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272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252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386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115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95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1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085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9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- 2021-05-21 14:35:16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🚨Jetzt ist schnell sein angesagt! Nur noch 3 Tage gibt es diesen Instagram Kanal 😯 und dann wird @aralultimate geschlossen. Wenn du weiterhin auf dem Laufenden bleiben willst, folg uns jetzt auf @aral_allessuper  um keine News zu verpassen.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029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A52D3-3D2A-4E64-AE45-B9F0F4D6A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256218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557D-4A6F-44D0-B44E-ECA230BF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A6CDC2-CEF6-4805-A25C-5ECBA5897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486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78321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934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74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588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41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367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35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116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537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941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967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180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0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- 2021-05-17 15:31:46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🚨Wir schließen @aralultimate in nur 7 Tagen!🚨 Folge daher jetzt @aral_allessuper  und du brauchst keine Angst mehr haben etwas zu verpassen. 😉 Auf dem Kanal haben wir News, Gewinnspiele und coole Aktionen für euch parat.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1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0077B-5065-45C2-95EE-EE329D452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12334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BCF6-840C-45CC-8AA9-47010B85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B80BE-C2EE-4881-8C6B-73577D46B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648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730116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53089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095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217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924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96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090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231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626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437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473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253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26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- 2021-04-22 05:18:14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🏁Danke, dass ihr 4 Jahre mit uns auf diesem Kanal bei der DTM mitgefiebert habt! 🏁 Wenn ihr weiterhin bei Aral auf dem neuesten Stand bleiben wollt, dann folgt uns jetzt auf @aral_allessuper . Ende Mai sagen wir hier bei aralultimate auf Wiedersehen und schließen diesen Kanal.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41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74C00-320F-4544-B33A-F0F7EE115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128989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F96A-E15F-4745-B419-74EADCC8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56ACD-492C-4006-B6CE-BCA4BCEE25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854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06422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3979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674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417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604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516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9545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6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040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84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594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23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9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- 2021-04-19 15:33:45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Vielen Dank für eure Kommentare und Diskussionen! 💬 Wir wollen auch weiterhin mit euch in Kontakt bleiben. Folgt uns deshalb auf @aral_allessuper, denn hier bei @aralultimate verabschieden wir uns Ende Mai und schließen diesen Kanal.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1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90FF6-10E4-4E9D-9028-EF2F9B595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046589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5300-7C57-4A31-A1B7-FBD6E28C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A7CDD-F645-4BEF-8131-65301AC98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600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72031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47701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36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430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26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25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18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135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44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142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22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108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8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- 2021-04-15 16:27:37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lieben eure Fotos! 📸 Danke, dass ihr uns auf mehr als 5.000 Bildern markiert habt. Markiert uns weiterhin mit dem Kanal @aral_allessuper auf euren Fotos und habt so die Chance gefeatured zu werden und eine 10€ SuperCard zu gewinnen.
Ende Mai sagen wir hier bei @aralultimate auf Wiedersehen und schließen diesen Kanal.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47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3C716-109E-4587-9A45-66A8A91EB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1707330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D6E4-953F-4D1C-8779-911E8DAB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5786C6-C2C0-465D-930C-1829FEBDE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95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61999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68758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801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97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111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042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96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83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024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208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33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24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6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- 2021-04-13 10:14:07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Vielen Dank für über 115.00 Likes! 💙 Folgt uns jetzt auf unserem Kanal @aral_allessuper um bei Aral auf dem Laufenden zu bleiben. Denn Ende Mai sagen wir hier bei @aralultimate auf Wiedersehen und schließen diesen Kanal.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85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- 2020-11-08 16:40:52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Gratulation an @renerast zu einer grandiosen Saison! 🏆🍾 DTM Champion 2020!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3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7BC78-F355-4DA6-A524-9C38B172A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49202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EFF80-A1C9-41CA-AEB8-6110ADF67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87C07-96D8-4CCC-A06D-7F2553F18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791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420701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4889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67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39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73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9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047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32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735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466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852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63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4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- 2020-11-07 16:34:52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Noch enger kann es kaum sein! Mit dem heutigen Sieg gehen @nico.mueller51 und @renerast mit nur 12 Punkten Unterschied ins finale Rennen! 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22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- 2020-11-03 12:02:37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Wochenende kommt rasend schnell auf uns zu!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59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58061-1119-4229-849E-2A5E7BC8C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77059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74F4-BA5A-4F4B-9403-BF36C7AA9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6EB6B-5285-41F8-BBF5-A92E58274C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7875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650220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7988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903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113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9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83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5822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38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082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828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471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763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9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- 2020-11-01 11:26:21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wird Meister? Noch knapp eine Woche und wir wissen wer sich die Meisterschaft der @dtm_pics Saison 2020 holt.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12:09:42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47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- 2020-10-28 13:18:57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träumen auch schon wiede vom nächsten Rennen der @dtm_pics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12:09:42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27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- 2020-10-26 12:34:37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Einen schönen Start in die Woche wünschen wir euch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05/23/2021 18:12:51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92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A4B14-9E6C-419E-ABAE-5C6415213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2343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4679E-3777-42AE-8A94-36D3B0781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8E2AF-52B2-40F0-97C3-36560F9EDF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083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015313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93512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011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731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22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149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867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609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093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803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072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70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1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- 2020-10-23 12:31:53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Noch versteckt sich @robinfrijns1 mit seinem Boliden aber in 2 Wochen gehts schon wieder auf die Strecke in Hockenheim.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00:13:10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- 2020-10-21 14:05:14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Teamwork makes the dream work! 🤜🤛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00:12:33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5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- 2020-10-19 10:29:08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Lachen wenn du mit vier Siegen die Meisterschaftsführung geholt hast! 🤜🤛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00:13:10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60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AA757-8525-4E93-8CFD-0BDE5BC1C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41616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0559-4249-4FB0-90CA-65B8AACB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28D60-22D8-4FB0-88A9-2014E3900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946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959519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341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902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97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527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498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731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254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119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231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190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472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44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- 2020-10-15 14:10:17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denkt ihr nimmt am Wochenende den großen Pott mit nach Hause?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06:12:39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7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- 2020-10-13 15:31:08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vollem Einsatz geht es diese Woche sofort weiter! 🤩 Das zweite Zolder-Wochenende steht 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38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- 2020-10-11 14:53:39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Zwei Rennen, zweimal @renerast 🍾 Was für eine Performance in Zolder! Wir freuen uns schon auf nächste Woche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18:14:30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855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61A2A-1B59-4683-8DA6-9BAADAAFC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41290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85822-3808-4E7C-B09B-E8C27F5D8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11E3B-6FC5-48E4-AD7C-AD8F7833B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985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90590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62971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96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822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833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115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78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337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995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07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992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12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47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- 2020-10-09 17:48:27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Morgen wird es wieder heiß! 🚗💨 Wer war wohl heute schon am Limit?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05/22/2021 18:09:08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7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- 2020-10-08 14:04:21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zählen die Minuten bis zum Start morgen 😍 Endlich wieder @dtm_pics 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12:09:42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94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- 2020-10-06 14:05:45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Vorbereiten für die @dtm_pics Raceweek. Zolder wartet auf uns 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05/23/2021 06:14:08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6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F4C52-5909-4D59-A893-7272B00AE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29321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9470-6859-45CE-A0E8-3B8AB11F4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B6CF4-45C5-4FC9-B952-5919C8E4C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067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854212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10053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835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8620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951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539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49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485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96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81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39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070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94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- 2020-10-05 11:52:22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kleines Quiz im heutigen Post: auf welcher Strecke findet man diese Curbs? Und ein kleiner Zusatz: in welcher Kurve?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12:09:42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36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- 2020-09-30 09:56:35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einem kurzen Boxenstopp sind wir wieder zurück und bereit für den Rest der Saison! Ihr auch?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05/23/2021 18:12:51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03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1806B-4781-494B-9C9B-2AECE944E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2348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7D8-2F3B-49A1-9A1E-45ACF3E2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aralultimate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2C1CE-E2E8-44F0-9C89-BDFEE238FE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084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007398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4172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37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6259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80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341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591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601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593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8405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960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81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9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- 2020-09-22 15:15:18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es bei euch auch gerade so warm? Was zeigt euer Thermometer? 😰🌡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06:13:01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0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- 2020-09-15 13:17:50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Gefühl wenn du weißt es sind nur noch 3 Tage bis zur @dtm_pics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00:13:10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40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AE441-04F8-4615-B512-9B80CD278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06874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FC007-7041-4ADB-AC9E-124BD28B3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DDA424-6E30-4CED-BDB7-76DE64906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635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CF51D-C33C-4A88-A984-66B8F6C41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8810-A799-4459-A28A-A77C13A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700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C09A8-59AF-48E0-96D1-487347175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aralultimate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88B08-6D36-4D9C-A4DF-3938C1646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458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6931675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99022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23441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09728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533911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769774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975839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450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76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#araldtm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313.51612903226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1.0241935483871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2776.5483870968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2147.6935483871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321.65322580645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56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313.51612903226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1.0241935483871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2776.5483870968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2147.6935483871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321.65322580645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2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314.65040650407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1.0325203252033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7.1626016260163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2780.9430894309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2152.2032520325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322.84552845528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63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#dtm2019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314.36585365854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1.0325203252033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7.1463414634146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2782.8130081301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2152.3089430894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322.54471544715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4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314.73170731707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1.0325203252033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7.1544715447154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2782.3658536585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2152.8617886179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322.91869918699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66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#ultimate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314.65040650407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1.0325203252033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7.1626016260163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2780.9430894309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2152.2032520325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322.84552845528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8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#welovedtm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314.36585365854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1.0325203252033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7.1463414634146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2782.8130081301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2152.3089430894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322.54471544715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0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315.59836065574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1.0409836065574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7.1885245901639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2788.7295081967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2157.5573770492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323.82786885246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06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315.2131147541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1.0409836065574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7.1639344262295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2785.6147540984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2157.2213114754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323.41803278689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427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70461-C9A3-486A-B839-4A6CA1687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7178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B2113-10A4-44AD-AF05-8A0F2DCC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aralultimate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91A47-9F99-44BA-87CE-4A096627A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440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3975291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72370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416241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27744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984897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192618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27048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3028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87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2796.6916666667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325.58333333333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74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346.73684210526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8.7894736842105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2239.4736842105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356.21052631579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4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#AralDTM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2106.8888888889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98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2106.8888888889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69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2265.0555555556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94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38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#DTM2019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348.88235294118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3240.8235294118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2128.9411764706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2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#WeLoveDTM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344.82352941176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3239.7058823529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2124.0588235294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353.70588235294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16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#Ultimate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3273.4666666667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2204.2666666667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331.93333333333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92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4EB44-4464-4873-B418-6C04E225C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1084329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2A34-FDA3-44BD-A409-FE5C04F5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aralultimate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34F19-2FF2-41DF-A680-F12E5125C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63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14703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979340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38494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865051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28861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30396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84002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7239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49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#dtm2020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18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58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51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6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8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#AudiSport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51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98C4C-A33C-4627-B05B-B33C7E0B4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43240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EA491-6848-4417-B0EA-34A72F2FE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E17CB8-F796-4567-B2D0-ABF78558F1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033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AEEC3-1E51-4DBE-8DAD-04F83B809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206F5-B9B9-4D0E-BA64-98C84600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75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C716-5E55-4CE3-8A7D-C2E9716BD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BC3667-75FB-4E0D-A5C6-60FD57D9F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569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DAF97-1AAA-43AB-A5F5-85C61469B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5F9D5-9FEB-4055-9125-5AFBAC01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67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417C-AFF2-469A-9CC7-6A4326D70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0CB0A-2891-42C5-82C5-B9F7BB967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5243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92E10-D046-4B92-8865-86C96544E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159C4-2649-4B3F-80EA-44CCB517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70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37D53-62DC-46F7-83C2-AEE428B34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2F4460-A92C-420C-ADD5-C515E3881F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1839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D896E-0787-41B0-8622-C100C4825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28DAF-6A23-4140-9998-0D284364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378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81DE-7FEC-4B21-A8BD-0E40918A8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7603BE-8435-4BEB-BB5A-53215F0D6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0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27943-2131-49E4-AC23-CE7D32DD8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4F4DD-2158-4091-9C37-ABBEDB3E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58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A284-A216-4BF8-89EF-A492F1BDD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aralultimate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685B8-EEFD-43D5-9D78-F4DACD919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193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73536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6988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8135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092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02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812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5725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0207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2184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6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- 2021-05-21 13:50:06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05/22/2021 13:30:29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91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- 2020-04-03 11:29:09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04/04/2020 11:00:40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41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- 2020-04-03 11:29:08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04/04/2020 11:00:40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00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- 2020-04-03 11:29:07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04/04/2020 11:00:40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3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- 2020-04-03 11:29:06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04/04/2020 11:00:40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6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- 2020-03-13 15:33:09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03/14/2020 15:30:27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47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- 2020-03-12 14:03:07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Winterpause war lang genug!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03/13/2020 14:00:30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49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750D9-0075-43DC-950E-455341F47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643590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7D8D-FE7A-4E7C-943A-6E6A5E819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aralultimate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DB0C3-9C44-4C5E-B235-CBC62AA12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009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95298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900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3437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58010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8357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4190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4218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927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8073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17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- 2020-03-11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gefallen euch unsere Wallpaper? @robinfrijns1 @dtm_pics @brandshatchofficial @audisport #wallpapers #wallpaper #wallpaperwednesday @abt_sportsline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11:00:44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4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- 2020-03-11 11:08:14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@robinfrijns1 @dtm_pics @hockenheimring_official @audisport #wallpapers #wallpaper #wallpaperwednesday @abt_sportsline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11:00:44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986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BA4E8-9F09-4D86-8C78-E0FF5166A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476490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6C61F-A854-4F3A-98D6-299A5998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aralultimate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9D424-ED86-47DA-BAF4-5768E42C1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051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88041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13742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3434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4161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5862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0395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7078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0025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767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3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- 2020-03-11 11:08:13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@spenglerbruno @dtm_pics @norisringofficial @bmwmotorsport #wallpapers #wallpaper #wallpaperwednesday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11:00:44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78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- 2020-03-11 11:08:12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@nico.mueller51 @dtm_pics @dekra_lausitzring @audisport #wallpapers #wallpaper #wallpaperwednesday @abt_sportsline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11:00:44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4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- 2020-03-11 11:08:11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@mikerockenfellerfanpage @dtm_pics @norisringofficial @audisport #wallpapers #wallpaper #wallpaperwednesday @phoenixracing_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11:00:44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11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E58FE-3993-4CF3-8F5F-FC2C66A35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594354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A9F22-BCFF-4AC9-8126-7C9DF8F32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aralultimate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79A39-08EF-4E65-90B0-FBE7EE8D2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028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84254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1721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4488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7443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5266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5429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780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2682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7482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- 2020-03-11 11:08:10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@robinfrijns1 @dtm_pics @misanoworldcircuit @audisport #wallpapers #wallpaper #wallpaperwednesday @abt_sportsline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11:00:44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2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- 2020-03-10 12:48:12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2019 war gestern! 2020 beginnt jetzt!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03/11/2020 12:31:53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- 2020-03-09 11:41:54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COUNTDOWN LÄUFT!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03/10/2020 11:30:35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0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- 2020-02-13 13:05:45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13:01:10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28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- 2020-02-13 13:05:35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13:01:10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777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3FE7C-9666-4216-8941-353B1E48E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9310034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5B372-E756-4AC3-885A-70BE8646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aralultimate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CCB3B-5F33-4511-AD68-81F75AB33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69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46747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1595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1898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267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2174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5059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0732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6635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9630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5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- 2020-02-13 13:05:04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13:01:10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30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- 2020-02-13 13:03:19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13:01:10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8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- 2020-02-13 13:02:42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13:01:10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0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- 2020-01-31 13:39:19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02/01/2020 13:30:42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2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- 2020-01-31 13:39:18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02/01/2020 13:30:42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23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- 2020-01-31 13:39:17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02/01/2020 13:30:42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62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- 2020-01-31 13:39:16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02/01/2020 13:30:42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17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38538-ECF3-434A-8320-63B7DBAFF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2134283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06F2-854C-4BBF-BDE5-2C83ACFE1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aralultimate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4F3C0-D2C8-4B7E-9053-B3B7570749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009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23400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4905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4294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860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079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1841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3634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8106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540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07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aralultimate - 2020-01-31 13:39:15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02/01/2020 13:30:42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447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B33A2-CE23-4493-964B-5143441E0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82259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FB0E2-F13D-4224-BD7A-52B372CFA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EDE40D-BEF5-46B9-96C8-486A6EAC86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4563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6CDD6-8F8B-4197-9BBB-AFEF1AF39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ECCE7-206B-41EC-BBC2-78A69AAE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78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7812-1CDC-4642-825B-A2F32DEFE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2CE99E-5074-4669-BB48-DEC44897A4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6221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F6749-A093-451D-BFBC-DFA4EDD82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08CF-6F4C-4DFB-9721-2F8FB81E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45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A637-E1E4-4AAC-88DF-69FB30B3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aralultimate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A393D2-8E40-4C7F-B487-99F944ACA9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5910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0A295-5181-49E5-B0EE-9514CBEFB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8F733-D0EE-462F-BBA6-3AE2E49E6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66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2083</Words>
  <Application>Microsoft Office PowerPoint</Application>
  <PresentationFormat>On-screen Show (4:3)</PresentationFormat>
  <Paragraphs>1031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Deep Insights</vt:lpstr>
      <vt:lpstr>Instagram Key Metrics Table | aralultimate</vt:lpstr>
      <vt:lpstr>Instagram Posts Table | aralultimate - 1 of 13</vt:lpstr>
      <vt:lpstr>Instagram Posts Table | aralultimate - 2 of 13</vt:lpstr>
      <vt:lpstr>Instagram Posts Table | aralultimate - 3 of 13</vt:lpstr>
      <vt:lpstr>Instagram Posts Table | aralultimate - 4 of 13</vt:lpstr>
      <vt:lpstr>Instagram Posts Table | aralultimate - 5 of 13</vt:lpstr>
      <vt:lpstr>Instagram Posts Table | aralultimate - 6 of 13</vt:lpstr>
      <vt:lpstr>Instagram Posts Table | aralultimate - 7 of 13</vt:lpstr>
      <vt:lpstr>Instagram Posts Table | aralultimate - 8 of 13</vt:lpstr>
      <vt:lpstr>Instagram Posts Table | aralultimate - 9 of 13</vt:lpstr>
      <vt:lpstr>Instagram Posts Table | aralultimate - 10 of 13</vt:lpstr>
      <vt:lpstr>Instagram Posts Table | aralultimate - 11 of 13</vt:lpstr>
      <vt:lpstr>Instagram Posts Table | aralultimate - 12 of 13</vt:lpstr>
      <vt:lpstr>Instagram Posts Table | aralultimate - 13 of 13</vt:lpstr>
      <vt:lpstr>Instagram Organic Reach By Weekday | aralultimate</vt:lpstr>
      <vt:lpstr>Instagram Hashtag Detection | aralultimate - 1 of 3</vt:lpstr>
      <vt:lpstr>Instagram Hashtag Detection | aralultimate - 2 of 3</vt:lpstr>
      <vt:lpstr>Instagram Hashtag Detection | aralultimate - 3 of 3</vt:lpstr>
      <vt:lpstr>Instagram Engagements By Weekday | aralultimate</vt:lpstr>
      <vt:lpstr>Instagram Followers Total | aralultimate</vt:lpstr>
      <vt:lpstr>Instagram Avg. Organic Engagement Distribution per post (by Post Type) | aralultimate</vt:lpstr>
      <vt:lpstr>Instagram Followers Change | aralultimate</vt:lpstr>
      <vt:lpstr>Instagram Organic Reach by Post Type  | aralultimate</vt:lpstr>
      <vt:lpstr>Instagram Stories Table  | aralultimate - 1 of 6</vt:lpstr>
      <vt:lpstr>Instagram Stories Table  | aralultimate - 2 of 6</vt:lpstr>
      <vt:lpstr>Instagram Stories Table  | aralultimate - 3 of 6</vt:lpstr>
      <vt:lpstr>Instagram Stories Table  | aralultimate - 4 of 6</vt:lpstr>
      <vt:lpstr>Instagram Stories Table  | aralultimate - 5 of 6</vt:lpstr>
      <vt:lpstr>Instagram Stories Table  | aralultimate - 6 of 6</vt:lpstr>
      <vt:lpstr>Instagram Stories Key Metrics Line Chart | aralultimate</vt:lpstr>
      <vt:lpstr>Instagram Followers Online by Time | aralultimate</vt:lpstr>
      <vt:lpstr>Instagram Followers Demographics | aralultimate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2021-05-25T07:52:25Z</dcterms:created>
  <dcterms:modified xsi:type="dcterms:W3CDTF">2021-05-25T07:53:51Z</dcterms:modified>
</cp:coreProperties>
</file>