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Sheet1!$A$2:$A$885</c:f>
              <c:numCache>
                <c:formatCode>m/d/yyyy</c:formatCode>
                <c:ptCount val="88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  <c:pt idx="44">
                  <c:v>43265</c:v>
                </c:pt>
                <c:pt idx="45">
                  <c:v>43266</c:v>
                </c:pt>
                <c:pt idx="46">
                  <c:v>43267</c:v>
                </c:pt>
                <c:pt idx="47">
                  <c:v>43268</c:v>
                </c:pt>
                <c:pt idx="48">
                  <c:v>43269</c:v>
                </c:pt>
                <c:pt idx="49">
                  <c:v>43270</c:v>
                </c:pt>
                <c:pt idx="50">
                  <c:v>43271</c:v>
                </c:pt>
                <c:pt idx="51">
                  <c:v>43272</c:v>
                </c:pt>
                <c:pt idx="52">
                  <c:v>43273</c:v>
                </c:pt>
                <c:pt idx="53">
                  <c:v>43274</c:v>
                </c:pt>
                <c:pt idx="54">
                  <c:v>43275</c:v>
                </c:pt>
                <c:pt idx="55">
                  <c:v>43276</c:v>
                </c:pt>
                <c:pt idx="56">
                  <c:v>43277</c:v>
                </c:pt>
                <c:pt idx="57">
                  <c:v>43278</c:v>
                </c:pt>
                <c:pt idx="58">
                  <c:v>43279</c:v>
                </c:pt>
                <c:pt idx="59">
                  <c:v>43280</c:v>
                </c:pt>
                <c:pt idx="60">
                  <c:v>43281</c:v>
                </c:pt>
                <c:pt idx="61">
                  <c:v>43282</c:v>
                </c:pt>
                <c:pt idx="62">
                  <c:v>43283</c:v>
                </c:pt>
                <c:pt idx="63">
                  <c:v>43284</c:v>
                </c:pt>
                <c:pt idx="64">
                  <c:v>43285</c:v>
                </c:pt>
                <c:pt idx="65">
                  <c:v>43286</c:v>
                </c:pt>
                <c:pt idx="66">
                  <c:v>43287</c:v>
                </c:pt>
                <c:pt idx="67">
                  <c:v>43288</c:v>
                </c:pt>
                <c:pt idx="68">
                  <c:v>43289</c:v>
                </c:pt>
                <c:pt idx="69">
                  <c:v>43290</c:v>
                </c:pt>
                <c:pt idx="70">
                  <c:v>43291</c:v>
                </c:pt>
                <c:pt idx="71">
                  <c:v>43292</c:v>
                </c:pt>
                <c:pt idx="72">
                  <c:v>43293</c:v>
                </c:pt>
                <c:pt idx="73">
                  <c:v>43294</c:v>
                </c:pt>
                <c:pt idx="74">
                  <c:v>43295</c:v>
                </c:pt>
                <c:pt idx="75">
                  <c:v>43296</c:v>
                </c:pt>
                <c:pt idx="76">
                  <c:v>43297</c:v>
                </c:pt>
                <c:pt idx="77">
                  <c:v>43298</c:v>
                </c:pt>
                <c:pt idx="78">
                  <c:v>43299</c:v>
                </c:pt>
                <c:pt idx="79">
                  <c:v>43300</c:v>
                </c:pt>
                <c:pt idx="80">
                  <c:v>43301</c:v>
                </c:pt>
                <c:pt idx="81">
                  <c:v>43302</c:v>
                </c:pt>
                <c:pt idx="82">
                  <c:v>43303</c:v>
                </c:pt>
                <c:pt idx="83">
                  <c:v>43304</c:v>
                </c:pt>
                <c:pt idx="84">
                  <c:v>43305</c:v>
                </c:pt>
                <c:pt idx="85">
                  <c:v>43306</c:v>
                </c:pt>
                <c:pt idx="86">
                  <c:v>43307</c:v>
                </c:pt>
                <c:pt idx="87">
                  <c:v>43308</c:v>
                </c:pt>
                <c:pt idx="88">
                  <c:v>43309</c:v>
                </c:pt>
                <c:pt idx="89">
                  <c:v>43310</c:v>
                </c:pt>
                <c:pt idx="90">
                  <c:v>43311</c:v>
                </c:pt>
                <c:pt idx="91">
                  <c:v>43312</c:v>
                </c:pt>
                <c:pt idx="92">
                  <c:v>43313</c:v>
                </c:pt>
                <c:pt idx="93">
                  <c:v>43314</c:v>
                </c:pt>
                <c:pt idx="94">
                  <c:v>43315</c:v>
                </c:pt>
                <c:pt idx="95">
                  <c:v>43316</c:v>
                </c:pt>
                <c:pt idx="96">
                  <c:v>43317</c:v>
                </c:pt>
                <c:pt idx="97">
                  <c:v>43318</c:v>
                </c:pt>
                <c:pt idx="98">
                  <c:v>43319</c:v>
                </c:pt>
                <c:pt idx="99">
                  <c:v>43320</c:v>
                </c:pt>
                <c:pt idx="100">
                  <c:v>43321</c:v>
                </c:pt>
                <c:pt idx="101">
                  <c:v>43322</c:v>
                </c:pt>
                <c:pt idx="102">
                  <c:v>43323</c:v>
                </c:pt>
                <c:pt idx="103">
                  <c:v>43324</c:v>
                </c:pt>
                <c:pt idx="104">
                  <c:v>43325</c:v>
                </c:pt>
                <c:pt idx="105">
                  <c:v>43326</c:v>
                </c:pt>
                <c:pt idx="106">
                  <c:v>43327</c:v>
                </c:pt>
                <c:pt idx="107">
                  <c:v>43328</c:v>
                </c:pt>
                <c:pt idx="108">
                  <c:v>43329</c:v>
                </c:pt>
                <c:pt idx="109">
                  <c:v>43330</c:v>
                </c:pt>
                <c:pt idx="110">
                  <c:v>43331</c:v>
                </c:pt>
                <c:pt idx="111">
                  <c:v>43332</c:v>
                </c:pt>
                <c:pt idx="112">
                  <c:v>43333</c:v>
                </c:pt>
                <c:pt idx="113">
                  <c:v>43334</c:v>
                </c:pt>
                <c:pt idx="114">
                  <c:v>43335</c:v>
                </c:pt>
                <c:pt idx="115">
                  <c:v>43336</c:v>
                </c:pt>
                <c:pt idx="116">
                  <c:v>43337</c:v>
                </c:pt>
                <c:pt idx="117">
                  <c:v>43338</c:v>
                </c:pt>
                <c:pt idx="118">
                  <c:v>43339</c:v>
                </c:pt>
                <c:pt idx="119">
                  <c:v>43340</c:v>
                </c:pt>
                <c:pt idx="120">
                  <c:v>43341</c:v>
                </c:pt>
                <c:pt idx="121">
                  <c:v>43342</c:v>
                </c:pt>
                <c:pt idx="122">
                  <c:v>43343</c:v>
                </c:pt>
                <c:pt idx="123">
                  <c:v>43344</c:v>
                </c:pt>
                <c:pt idx="124">
                  <c:v>43345</c:v>
                </c:pt>
                <c:pt idx="125">
                  <c:v>43346</c:v>
                </c:pt>
                <c:pt idx="126">
                  <c:v>43347</c:v>
                </c:pt>
                <c:pt idx="127">
                  <c:v>43348</c:v>
                </c:pt>
                <c:pt idx="128">
                  <c:v>43349</c:v>
                </c:pt>
                <c:pt idx="129">
                  <c:v>43350</c:v>
                </c:pt>
                <c:pt idx="130">
                  <c:v>43351</c:v>
                </c:pt>
                <c:pt idx="131">
                  <c:v>43352</c:v>
                </c:pt>
                <c:pt idx="132">
                  <c:v>43353</c:v>
                </c:pt>
                <c:pt idx="133">
                  <c:v>43354</c:v>
                </c:pt>
                <c:pt idx="134">
                  <c:v>43355</c:v>
                </c:pt>
                <c:pt idx="135">
                  <c:v>43356</c:v>
                </c:pt>
                <c:pt idx="136">
                  <c:v>43357</c:v>
                </c:pt>
                <c:pt idx="137">
                  <c:v>43358</c:v>
                </c:pt>
                <c:pt idx="138">
                  <c:v>43359</c:v>
                </c:pt>
                <c:pt idx="139">
                  <c:v>43360</c:v>
                </c:pt>
                <c:pt idx="140">
                  <c:v>43361</c:v>
                </c:pt>
                <c:pt idx="141">
                  <c:v>43362</c:v>
                </c:pt>
                <c:pt idx="142">
                  <c:v>43363</c:v>
                </c:pt>
                <c:pt idx="143">
                  <c:v>43364</c:v>
                </c:pt>
                <c:pt idx="144">
                  <c:v>43365</c:v>
                </c:pt>
                <c:pt idx="145">
                  <c:v>43366</c:v>
                </c:pt>
                <c:pt idx="146">
                  <c:v>43367</c:v>
                </c:pt>
                <c:pt idx="147">
                  <c:v>43368</c:v>
                </c:pt>
                <c:pt idx="148">
                  <c:v>43369</c:v>
                </c:pt>
                <c:pt idx="149">
                  <c:v>43370</c:v>
                </c:pt>
                <c:pt idx="150">
                  <c:v>43371</c:v>
                </c:pt>
                <c:pt idx="151">
                  <c:v>43372</c:v>
                </c:pt>
                <c:pt idx="152">
                  <c:v>43373</c:v>
                </c:pt>
                <c:pt idx="153">
                  <c:v>43374</c:v>
                </c:pt>
                <c:pt idx="154">
                  <c:v>43375</c:v>
                </c:pt>
                <c:pt idx="155">
                  <c:v>43376</c:v>
                </c:pt>
                <c:pt idx="156">
                  <c:v>43377</c:v>
                </c:pt>
                <c:pt idx="157">
                  <c:v>43378</c:v>
                </c:pt>
                <c:pt idx="158">
                  <c:v>43379</c:v>
                </c:pt>
                <c:pt idx="159">
                  <c:v>43380</c:v>
                </c:pt>
                <c:pt idx="160">
                  <c:v>43381</c:v>
                </c:pt>
                <c:pt idx="161">
                  <c:v>43382</c:v>
                </c:pt>
                <c:pt idx="162">
                  <c:v>43383</c:v>
                </c:pt>
                <c:pt idx="163">
                  <c:v>43384</c:v>
                </c:pt>
                <c:pt idx="164">
                  <c:v>43385</c:v>
                </c:pt>
                <c:pt idx="165">
                  <c:v>43386</c:v>
                </c:pt>
                <c:pt idx="166">
                  <c:v>43387</c:v>
                </c:pt>
                <c:pt idx="167">
                  <c:v>43388</c:v>
                </c:pt>
                <c:pt idx="168">
                  <c:v>43389</c:v>
                </c:pt>
                <c:pt idx="169">
                  <c:v>43390</c:v>
                </c:pt>
                <c:pt idx="170">
                  <c:v>43391</c:v>
                </c:pt>
                <c:pt idx="171">
                  <c:v>43392</c:v>
                </c:pt>
                <c:pt idx="172">
                  <c:v>43393</c:v>
                </c:pt>
                <c:pt idx="173">
                  <c:v>43394</c:v>
                </c:pt>
                <c:pt idx="174">
                  <c:v>43395</c:v>
                </c:pt>
                <c:pt idx="175">
                  <c:v>43396</c:v>
                </c:pt>
                <c:pt idx="176">
                  <c:v>43397</c:v>
                </c:pt>
                <c:pt idx="177">
                  <c:v>43398</c:v>
                </c:pt>
                <c:pt idx="178">
                  <c:v>43399</c:v>
                </c:pt>
                <c:pt idx="179">
                  <c:v>43400</c:v>
                </c:pt>
                <c:pt idx="180">
                  <c:v>43401</c:v>
                </c:pt>
                <c:pt idx="181">
                  <c:v>43402</c:v>
                </c:pt>
                <c:pt idx="182">
                  <c:v>43403</c:v>
                </c:pt>
                <c:pt idx="183">
                  <c:v>43404</c:v>
                </c:pt>
                <c:pt idx="184">
                  <c:v>43405</c:v>
                </c:pt>
                <c:pt idx="185">
                  <c:v>43406</c:v>
                </c:pt>
                <c:pt idx="186">
                  <c:v>43407</c:v>
                </c:pt>
                <c:pt idx="187">
                  <c:v>43408</c:v>
                </c:pt>
                <c:pt idx="188">
                  <c:v>43409</c:v>
                </c:pt>
                <c:pt idx="189">
                  <c:v>43410</c:v>
                </c:pt>
                <c:pt idx="190">
                  <c:v>43411</c:v>
                </c:pt>
                <c:pt idx="191">
                  <c:v>43412</c:v>
                </c:pt>
                <c:pt idx="192">
                  <c:v>43413</c:v>
                </c:pt>
                <c:pt idx="193">
                  <c:v>43414</c:v>
                </c:pt>
                <c:pt idx="194">
                  <c:v>43415</c:v>
                </c:pt>
                <c:pt idx="195">
                  <c:v>43416</c:v>
                </c:pt>
                <c:pt idx="196">
                  <c:v>43417</c:v>
                </c:pt>
                <c:pt idx="197">
                  <c:v>43418</c:v>
                </c:pt>
                <c:pt idx="198">
                  <c:v>43419</c:v>
                </c:pt>
                <c:pt idx="199">
                  <c:v>43420</c:v>
                </c:pt>
                <c:pt idx="200">
                  <c:v>43421</c:v>
                </c:pt>
                <c:pt idx="201">
                  <c:v>43422</c:v>
                </c:pt>
                <c:pt idx="202">
                  <c:v>43423</c:v>
                </c:pt>
                <c:pt idx="203">
                  <c:v>43424</c:v>
                </c:pt>
                <c:pt idx="204">
                  <c:v>43425</c:v>
                </c:pt>
                <c:pt idx="205">
                  <c:v>43426</c:v>
                </c:pt>
                <c:pt idx="206">
                  <c:v>43427</c:v>
                </c:pt>
                <c:pt idx="207">
                  <c:v>43428</c:v>
                </c:pt>
                <c:pt idx="208">
                  <c:v>43429</c:v>
                </c:pt>
                <c:pt idx="209">
                  <c:v>43430</c:v>
                </c:pt>
                <c:pt idx="210">
                  <c:v>43431</c:v>
                </c:pt>
                <c:pt idx="211">
                  <c:v>43432</c:v>
                </c:pt>
                <c:pt idx="212">
                  <c:v>43433</c:v>
                </c:pt>
                <c:pt idx="213">
                  <c:v>43434</c:v>
                </c:pt>
                <c:pt idx="214">
                  <c:v>43435</c:v>
                </c:pt>
                <c:pt idx="215">
                  <c:v>43436</c:v>
                </c:pt>
                <c:pt idx="216">
                  <c:v>43437</c:v>
                </c:pt>
                <c:pt idx="217">
                  <c:v>43438</c:v>
                </c:pt>
                <c:pt idx="218">
                  <c:v>43439</c:v>
                </c:pt>
                <c:pt idx="219">
                  <c:v>43440</c:v>
                </c:pt>
                <c:pt idx="220">
                  <c:v>43441</c:v>
                </c:pt>
                <c:pt idx="221">
                  <c:v>43442</c:v>
                </c:pt>
                <c:pt idx="222">
                  <c:v>43443</c:v>
                </c:pt>
                <c:pt idx="223">
                  <c:v>43444</c:v>
                </c:pt>
                <c:pt idx="224">
                  <c:v>43445</c:v>
                </c:pt>
                <c:pt idx="225">
                  <c:v>43446</c:v>
                </c:pt>
                <c:pt idx="226">
                  <c:v>43447</c:v>
                </c:pt>
                <c:pt idx="227">
                  <c:v>43448</c:v>
                </c:pt>
                <c:pt idx="228">
                  <c:v>43449</c:v>
                </c:pt>
                <c:pt idx="229">
                  <c:v>43450</c:v>
                </c:pt>
                <c:pt idx="230">
                  <c:v>43451</c:v>
                </c:pt>
                <c:pt idx="231">
                  <c:v>43452</c:v>
                </c:pt>
                <c:pt idx="232">
                  <c:v>43453</c:v>
                </c:pt>
                <c:pt idx="233">
                  <c:v>43454</c:v>
                </c:pt>
                <c:pt idx="234">
                  <c:v>43455</c:v>
                </c:pt>
                <c:pt idx="235">
                  <c:v>43456</c:v>
                </c:pt>
                <c:pt idx="236">
                  <c:v>43457</c:v>
                </c:pt>
                <c:pt idx="237">
                  <c:v>43458</c:v>
                </c:pt>
                <c:pt idx="238">
                  <c:v>43459</c:v>
                </c:pt>
                <c:pt idx="239">
                  <c:v>43460</c:v>
                </c:pt>
                <c:pt idx="240">
                  <c:v>43461</c:v>
                </c:pt>
                <c:pt idx="241">
                  <c:v>43462</c:v>
                </c:pt>
                <c:pt idx="242">
                  <c:v>43463</c:v>
                </c:pt>
                <c:pt idx="243">
                  <c:v>43464</c:v>
                </c:pt>
                <c:pt idx="244">
                  <c:v>43465</c:v>
                </c:pt>
                <c:pt idx="245">
                  <c:v>43466</c:v>
                </c:pt>
                <c:pt idx="246">
                  <c:v>43467</c:v>
                </c:pt>
                <c:pt idx="247">
                  <c:v>43468</c:v>
                </c:pt>
                <c:pt idx="248">
                  <c:v>43469</c:v>
                </c:pt>
                <c:pt idx="249">
                  <c:v>43470</c:v>
                </c:pt>
                <c:pt idx="250">
                  <c:v>43471</c:v>
                </c:pt>
                <c:pt idx="251">
                  <c:v>43472</c:v>
                </c:pt>
                <c:pt idx="252">
                  <c:v>43473</c:v>
                </c:pt>
                <c:pt idx="253">
                  <c:v>43474</c:v>
                </c:pt>
                <c:pt idx="254">
                  <c:v>43475</c:v>
                </c:pt>
                <c:pt idx="255">
                  <c:v>43476</c:v>
                </c:pt>
                <c:pt idx="256">
                  <c:v>43477</c:v>
                </c:pt>
                <c:pt idx="257">
                  <c:v>43478</c:v>
                </c:pt>
                <c:pt idx="258">
                  <c:v>43479</c:v>
                </c:pt>
                <c:pt idx="259">
                  <c:v>43480</c:v>
                </c:pt>
                <c:pt idx="260">
                  <c:v>43481</c:v>
                </c:pt>
                <c:pt idx="261">
                  <c:v>43482</c:v>
                </c:pt>
                <c:pt idx="262">
                  <c:v>43483</c:v>
                </c:pt>
                <c:pt idx="263">
                  <c:v>43484</c:v>
                </c:pt>
                <c:pt idx="264">
                  <c:v>43485</c:v>
                </c:pt>
                <c:pt idx="265">
                  <c:v>43486</c:v>
                </c:pt>
                <c:pt idx="266">
                  <c:v>43487</c:v>
                </c:pt>
                <c:pt idx="267">
                  <c:v>43488</c:v>
                </c:pt>
                <c:pt idx="268">
                  <c:v>43489</c:v>
                </c:pt>
                <c:pt idx="269">
                  <c:v>43490</c:v>
                </c:pt>
                <c:pt idx="270">
                  <c:v>43491</c:v>
                </c:pt>
                <c:pt idx="271">
                  <c:v>43492</c:v>
                </c:pt>
                <c:pt idx="272">
                  <c:v>43493</c:v>
                </c:pt>
                <c:pt idx="273">
                  <c:v>43494</c:v>
                </c:pt>
                <c:pt idx="274">
                  <c:v>43495</c:v>
                </c:pt>
                <c:pt idx="275">
                  <c:v>43496</c:v>
                </c:pt>
                <c:pt idx="276">
                  <c:v>43497</c:v>
                </c:pt>
                <c:pt idx="277">
                  <c:v>43498</c:v>
                </c:pt>
                <c:pt idx="278">
                  <c:v>43499</c:v>
                </c:pt>
                <c:pt idx="279">
                  <c:v>43500</c:v>
                </c:pt>
                <c:pt idx="280">
                  <c:v>43501</c:v>
                </c:pt>
                <c:pt idx="281">
                  <c:v>43502</c:v>
                </c:pt>
                <c:pt idx="282">
                  <c:v>43503</c:v>
                </c:pt>
                <c:pt idx="283">
                  <c:v>43504</c:v>
                </c:pt>
                <c:pt idx="284">
                  <c:v>43505</c:v>
                </c:pt>
                <c:pt idx="285">
                  <c:v>43506</c:v>
                </c:pt>
                <c:pt idx="286">
                  <c:v>43507</c:v>
                </c:pt>
                <c:pt idx="287">
                  <c:v>43508</c:v>
                </c:pt>
                <c:pt idx="288">
                  <c:v>43509</c:v>
                </c:pt>
                <c:pt idx="289">
                  <c:v>43510</c:v>
                </c:pt>
                <c:pt idx="290">
                  <c:v>43511</c:v>
                </c:pt>
                <c:pt idx="291">
                  <c:v>43512</c:v>
                </c:pt>
                <c:pt idx="292">
                  <c:v>43513</c:v>
                </c:pt>
                <c:pt idx="293">
                  <c:v>43514</c:v>
                </c:pt>
                <c:pt idx="294">
                  <c:v>43515</c:v>
                </c:pt>
                <c:pt idx="295">
                  <c:v>43516</c:v>
                </c:pt>
                <c:pt idx="296">
                  <c:v>43517</c:v>
                </c:pt>
                <c:pt idx="297">
                  <c:v>43518</c:v>
                </c:pt>
                <c:pt idx="298">
                  <c:v>43519</c:v>
                </c:pt>
                <c:pt idx="299">
                  <c:v>43520</c:v>
                </c:pt>
                <c:pt idx="300">
                  <c:v>43521</c:v>
                </c:pt>
                <c:pt idx="301">
                  <c:v>43522</c:v>
                </c:pt>
                <c:pt idx="302">
                  <c:v>43523</c:v>
                </c:pt>
                <c:pt idx="303">
                  <c:v>43524</c:v>
                </c:pt>
                <c:pt idx="304">
                  <c:v>43525</c:v>
                </c:pt>
                <c:pt idx="305">
                  <c:v>43526</c:v>
                </c:pt>
                <c:pt idx="306">
                  <c:v>43527</c:v>
                </c:pt>
                <c:pt idx="307">
                  <c:v>43528</c:v>
                </c:pt>
                <c:pt idx="308">
                  <c:v>43529</c:v>
                </c:pt>
                <c:pt idx="309">
                  <c:v>43530</c:v>
                </c:pt>
                <c:pt idx="310">
                  <c:v>43531</c:v>
                </c:pt>
                <c:pt idx="311">
                  <c:v>43532</c:v>
                </c:pt>
                <c:pt idx="312">
                  <c:v>43533</c:v>
                </c:pt>
                <c:pt idx="313">
                  <c:v>43534</c:v>
                </c:pt>
                <c:pt idx="314">
                  <c:v>43535</c:v>
                </c:pt>
                <c:pt idx="315">
                  <c:v>43536</c:v>
                </c:pt>
                <c:pt idx="316">
                  <c:v>43537</c:v>
                </c:pt>
                <c:pt idx="317">
                  <c:v>43538</c:v>
                </c:pt>
                <c:pt idx="318">
                  <c:v>43539</c:v>
                </c:pt>
                <c:pt idx="319">
                  <c:v>43540</c:v>
                </c:pt>
                <c:pt idx="320">
                  <c:v>43541</c:v>
                </c:pt>
                <c:pt idx="321">
                  <c:v>43542</c:v>
                </c:pt>
                <c:pt idx="322">
                  <c:v>43543</c:v>
                </c:pt>
                <c:pt idx="323">
                  <c:v>43544</c:v>
                </c:pt>
                <c:pt idx="324">
                  <c:v>43545</c:v>
                </c:pt>
                <c:pt idx="325">
                  <c:v>43546</c:v>
                </c:pt>
                <c:pt idx="326">
                  <c:v>43547</c:v>
                </c:pt>
                <c:pt idx="327">
                  <c:v>43548</c:v>
                </c:pt>
                <c:pt idx="328">
                  <c:v>43549</c:v>
                </c:pt>
                <c:pt idx="329">
                  <c:v>43550</c:v>
                </c:pt>
                <c:pt idx="330">
                  <c:v>43551</c:v>
                </c:pt>
                <c:pt idx="331">
                  <c:v>43552</c:v>
                </c:pt>
                <c:pt idx="332">
                  <c:v>43553</c:v>
                </c:pt>
                <c:pt idx="333">
                  <c:v>43554</c:v>
                </c:pt>
                <c:pt idx="334">
                  <c:v>43555</c:v>
                </c:pt>
                <c:pt idx="335">
                  <c:v>43556</c:v>
                </c:pt>
                <c:pt idx="336">
                  <c:v>43557</c:v>
                </c:pt>
                <c:pt idx="337">
                  <c:v>43558</c:v>
                </c:pt>
                <c:pt idx="338">
                  <c:v>43559</c:v>
                </c:pt>
                <c:pt idx="339">
                  <c:v>43560</c:v>
                </c:pt>
                <c:pt idx="340">
                  <c:v>43561</c:v>
                </c:pt>
                <c:pt idx="341">
                  <c:v>43562</c:v>
                </c:pt>
                <c:pt idx="342">
                  <c:v>43563</c:v>
                </c:pt>
                <c:pt idx="343">
                  <c:v>43564</c:v>
                </c:pt>
                <c:pt idx="344">
                  <c:v>43565</c:v>
                </c:pt>
                <c:pt idx="345">
                  <c:v>43566</c:v>
                </c:pt>
                <c:pt idx="346">
                  <c:v>43567</c:v>
                </c:pt>
                <c:pt idx="347">
                  <c:v>43568</c:v>
                </c:pt>
                <c:pt idx="348">
                  <c:v>43569</c:v>
                </c:pt>
                <c:pt idx="349">
                  <c:v>43570</c:v>
                </c:pt>
                <c:pt idx="350">
                  <c:v>43571</c:v>
                </c:pt>
                <c:pt idx="351">
                  <c:v>43572</c:v>
                </c:pt>
                <c:pt idx="352">
                  <c:v>43573</c:v>
                </c:pt>
                <c:pt idx="353">
                  <c:v>43574</c:v>
                </c:pt>
                <c:pt idx="354">
                  <c:v>43575</c:v>
                </c:pt>
                <c:pt idx="355">
                  <c:v>43576</c:v>
                </c:pt>
                <c:pt idx="356">
                  <c:v>43577</c:v>
                </c:pt>
                <c:pt idx="357">
                  <c:v>43578</c:v>
                </c:pt>
                <c:pt idx="358">
                  <c:v>43579</c:v>
                </c:pt>
                <c:pt idx="359">
                  <c:v>43580</c:v>
                </c:pt>
                <c:pt idx="360">
                  <c:v>43581</c:v>
                </c:pt>
                <c:pt idx="361">
                  <c:v>43582</c:v>
                </c:pt>
                <c:pt idx="362">
                  <c:v>43583</c:v>
                </c:pt>
                <c:pt idx="363">
                  <c:v>43584</c:v>
                </c:pt>
                <c:pt idx="364">
                  <c:v>43585</c:v>
                </c:pt>
                <c:pt idx="365">
                  <c:v>43586</c:v>
                </c:pt>
                <c:pt idx="366">
                  <c:v>43587</c:v>
                </c:pt>
                <c:pt idx="367">
                  <c:v>43588</c:v>
                </c:pt>
                <c:pt idx="368">
                  <c:v>43589</c:v>
                </c:pt>
                <c:pt idx="369">
                  <c:v>43590</c:v>
                </c:pt>
                <c:pt idx="370">
                  <c:v>43591</c:v>
                </c:pt>
                <c:pt idx="371">
                  <c:v>43592</c:v>
                </c:pt>
                <c:pt idx="372">
                  <c:v>43593</c:v>
                </c:pt>
                <c:pt idx="373">
                  <c:v>43594</c:v>
                </c:pt>
                <c:pt idx="374">
                  <c:v>43595</c:v>
                </c:pt>
                <c:pt idx="375">
                  <c:v>43596</c:v>
                </c:pt>
                <c:pt idx="376">
                  <c:v>43597</c:v>
                </c:pt>
                <c:pt idx="377">
                  <c:v>43598</c:v>
                </c:pt>
                <c:pt idx="378">
                  <c:v>43599</c:v>
                </c:pt>
                <c:pt idx="379">
                  <c:v>43600</c:v>
                </c:pt>
                <c:pt idx="380">
                  <c:v>43601</c:v>
                </c:pt>
                <c:pt idx="381">
                  <c:v>43602</c:v>
                </c:pt>
                <c:pt idx="382">
                  <c:v>43603</c:v>
                </c:pt>
                <c:pt idx="383">
                  <c:v>43604</c:v>
                </c:pt>
                <c:pt idx="384">
                  <c:v>43605</c:v>
                </c:pt>
                <c:pt idx="385">
                  <c:v>43606</c:v>
                </c:pt>
                <c:pt idx="386">
                  <c:v>43607</c:v>
                </c:pt>
                <c:pt idx="387">
                  <c:v>43608</c:v>
                </c:pt>
                <c:pt idx="388">
                  <c:v>43609</c:v>
                </c:pt>
                <c:pt idx="389">
                  <c:v>43610</c:v>
                </c:pt>
                <c:pt idx="390">
                  <c:v>43611</c:v>
                </c:pt>
                <c:pt idx="391">
                  <c:v>43612</c:v>
                </c:pt>
                <c:pt idx="392">
                  <c:v>43613</c:v>
                </c:pt>
                <c:pt idx="393">
                  <c:v>43614</c:v>
                </c:pt>
                <c:pt idx="394">
                  <c:v>43615</c:v>
                </c:pt>
                <c:pt idx="395">
                  <c:v>43616</c:v>
                </c:pt>
                <c:pt idx="396">
                  <c:v>43617</c:v>
                </c:pt>
                <c:pt idx="397">
                  <c:v>43618</c:v>
                </c:pt>
                <c:pt idx="398">
                  <c:v>43619</c:v>
                </c:pt>
                <c:pt idx="399">
                  <c:v>43620</c:v>
                </c:pt>
                <c:pt idx="400">
                  <c:v>43621</c:v>
                </c:pt>
                <c:pt idx="401">
                  <c:v>43622</c:v>
                </c:pt>
                <c:pt idx="402">
                  <c:v>43623</c:v>
                </c:pt>
                <c:pt idx="403">
                  <c:v>43624</c:v>
                </c:pt>
                <c:pt idx="404">
                  <c:v>43625</c:v>
                </c:pt>
                <c:pt idx="405">
                  <c:v>43626</c:v>
                </c:pt>
                <c:pt idx="406">
                  <c:v>43627</c:v>
                </c:pt>
                <c:pt idx="407">
                  <c:v>43628</c:v>
                </c:pt>
                <c:pt idx="408">
                  <c:v>43629</c:v>
                </c:pt>
                <c:pt idx="409">
                  <c:v>43630</c:v>
                </c:pt>
                <c:pt idx="410">
                  <c:v>43631</c:v>
                </c:pt>
                <c:pt idx="411">
                  <c:v>43632</c:v>
                </c:pt>
                <c:pt idx="412">
                  <c:v>43633</c:v>
                </c:pt>
                <c:pt idx="413">
                  <c:v>43634</c:v>
                </c:pt>
                <c:pt idx="414">
                  <c:v>43635</c:v>
                </c:pt>
                <c:pt idx="415">
                  <c:v>43636</c:v>
                </c:pt>
                <c:pt idx="416">
                  <c:v>43637</c:v>
                </c:pt>
                <c:pt idx="417">
                  <c:v>43638</c:v>
                </c:pt>
                <c:pt idx="418">
                  <c:v>43639</c:v>
                </c:pt>
                <c:pt idx="419">
                  <c:v>43640</c:v>
                </c:pt>
                <c:pt idx="420">
                  <c:v>43641</c:v>
                </c:pt>
                <c:pt idx="421">
                  <c:v>43642</c:v>
                </c:pt>
                <c:pt idx="422">
                  <c:v>43643</c:v>
                </c:pt>
                <c:pt idx="423">
                  <c:v>43644</c:v>
                </c:pt>
                <c:pt idx="424">
                  <c:v>43645</c:v>
                </c:pt>
                <c:pt idx="425">
                  <c:v>43646</c:v>
                </c:pt>
                <c:pt idx="426">
                  <c:v>43647</c:v>
                </c:pt>
                <c:pt idx="427">
                  <c:v>43648</c:v>
                </c:pt>
                <c:pt idx="428">
                  <c:v>43649</c:v>
                </c:pt>
                <c:pt idx="429">
                  <c:v>43650</c:v>
                </c:pt>
                <c:pt idx="430">
                  <c:v>43651</c:v>
                </c:pt>
                <c:pt idx="431">
                  <c:v>43652</c:v>
                </c:pt>
                <c:pt idx="432">
                  <c:v>43653</c:v>
                </c:pt>
                <c:pt idx="433">
                  <c:v>43654</c:v>
                </c:pt>
                <c:pt idx="434">
                  <c:v>43655</c:v>
                </c:pt>
                <c:pt idx="435">
                  <c:v>43656</c:v>
                </c:pt>
                <c:pt idx="436">
                  <c:v>43657</c:v>
                </c:pt>
                <c:pt idx="437">
                  <c:v>43658</c:v>
                </c:pt>
                <c:pt idx="438">
                  <c:v>43659</c:v>
                </c:pt>
                <c:pt idx="439">
                  <c:v>43660</c:v>
                </c:pt>
                <c:pt idx="440">
                  <c:v>43661</c:v>
                </c:pt>
                <c:pt idx="441">
                  <c:v>43662</c:v>
                </c:pt>
                <c:pt idx="442">
                  <c:v>43663</c:v>
                </c:pt>
                <c:pt idx="443">
                  <c:v>43664</c:v>
                </c:pt>
                <c:pt idx="444">
                  <c:v>43665</c:v>
                </c:pt>
                <c:pt idx="445">
                  <c:v>43666</c:v>
                </c:pt>
                <c:pt idx="446">
                  <c:v>43667</c:v>
                </c:pt>
                <c:pt idx="447">
                  <c:v>43668</c:v>
                </c:pt>
                <c:pt idx="448">
                  <c:v>43669</c:v>
                </c:pt>
                <c:pt idx="449">
                  <c:v>43670</c:v>
                </c:pt>
                <c:pt idx="450">
                  <c:v>43671</c:v>
                </c:pt>
                <c:pt idx="451">
                  <c:v>43672</c:v>
                </c:pt>
                <c:pt idx="452">
                  <c:v>43673</c:v>
                </c:pt>
                <c:pt idx="453">
                  <c:v>43674</c:v>
                </c:pt>
                <c:pt idx="454">
                  <c:v>43675</c:v>
                </c:pt>
                <c:pt idx="455">
                  <c:v>43676</c:v>
                </c:pt>
                <c:pt idx="456">
                  <c:v>43677</c:v>
                </c:pt>
                <c:pt idx="457">
                  <c:v>43678</c:v>
                </c:pt>
                <c:pt idx="458">
                  <c:v>43679</c:v>
                </c:pt>
                <c:pt idx="459">
                  <c:v>43680</c:v>
                </c:pt>
                <c:pt idx="460">
                  <c:v>43681</c:v>
                </c:pt>
                <c:pt idx="461">
                  <c:v>43682</c:v>
                </c:pt>
                <c:pt idx="462">
                  <c:v>43683</c:v>
                </c:pt>
                <c:pt idx="463">
                  <c:v>43684</c:v>
                </c:pt>
                <c:pt idx="464">
                  <c:v>43685</c:v>
                </c:pt>
                <c:pt idx="465">
                  <c:v>43686</c:v>
                </c:pt>
                <c:pt idx="466">
                  <c:v>43687</c:v>
                </c:pt>
                <c:pt idx="467">
                  <c:v>43688</c:v>
                </c:pt>
                <c:pt idx="468">
                  <c:v>43689</c:v>
                </c:pt>
                <c:pt idx="469">
                  <c:v>43690</c:v>
                </c:pt>
                <c:pt idx="470">
                  <c:v>43691</c:v>
                </c:pt>
                <c:pt idx="471">
                  <c:v>43692</c:v>
                </c:pt>
                <c:pt idx="472">
                  <c:v>43693</c:v>
                </c:pt>
                <c:pt idx="473">
                  <c:v>43694</c:v>
                </c:pt>
                <c:pt idx="474">
                  <c:v>43695</c:v>
                </c:pt>
                <c:pt idx="475">
                  <c:v>43696</c:v>
                </c:pt>
                <c:pt idx="476">
                  <c:v>43697</c:v>
                </c:pt>
                <c:pt idx="477">
                  <c:v>43698</c:v>
                </c:pt>
                <c:pt idx="478">
                  <c:v>43699</c:v>
                </c:pt>
                <c:pt idx="479">
                  <c:v>43700</c:v>
                </c:pt>
                <c:pt idx="480">
                  <c:v>43701</c:v>
                </c:pt>
                <c:pt idx="481">
                  <c:v>43702</c:v>
                </c:pt>
                <c:pt idx="482">
                  <c:v>43703</c:v>
                </c:pt>
                <c:pt idx="483">
                  <c:v>43704</c:v>
                </c:pt>
                <c:pt idx="484">
                  <c:v>43705</c:v>
                </c:pt>
                <c:pt idx="485">
                  <c:v>43706</c:v>
                </c:pt>
                <c:pt idx="486">
                  <c:v>43707</c:v>
                </c:pt>
                <c:pt idx="487">
                  <c:v>43708</c:v>
                </c:pt>
                <c:pt idx="488">
                  <c:v>43709</c:v>
                </c:pt>
                <c:pt idx="489">
                  <c:v>43710</c:v>
                </c:pt>
                <c:pt idx="490">
                  <c:v>43711</c:v>
                </c:pt>
                <c:pt idx="491">
                  <c:v>43712</c:v>
                </c:pt>
                <c:pt idx="492">
                  <c:v>43713</c:v>
                </c:pt>
                <c:pt idx="493">
                  <c:v>43714</c:v>
                </c:pt>
                <c:pt idx="494">
                  <c:v>43715</c:v>
                </c:pt>
                <c:pt idx="495">
                  <c:v>43716</c:v>
                </c:pt>
                <c:pt idx="496">
                  <c:v>43717</c:v>
                </c:pt>
                <c:pt idx="497">
                  <c:v>43718</c:v>
                </c:pt>
                <c:pt idx="498">
                  <c:v>43719</c:v>
                </c:pt>
                <c:pt idx="499">
                  <c:v>43720</c:v>
                </c:pt>
                <c:pt idx="500">
                  <c:v>43721</c:v>
                </c:pt>
                <c:pt idx="501">
                  <c:v>43722</c:v>
                </c:pt>
                <c:pt idx="502">
                  <c:v>43723</c:v>
                </c:pt>
                <c:pt idx="503">
                  <c:v>43724</c:v>
                </c:pt>
                <c:pt idx="504">
                  <c:v>43725</c:v>
                </c:pt>
                <c:pt idx="505">
                  <c:v>43726</c:v>
                </c:pt>
                <c:pt idx="506">
                  <c:v>43727</c:v>
                </c:pt>
                <c:pt idx="507">
                  <c:v>43728</c:v>
                </c:pt>
                <c:pt idx="508">
                  <c:v>43729</c:v>
                </c:pt>
                <c:pt idx="509">
                  <c:v>43730</c:v>
                </c:pt>
                <c:pt idx="510">
                  <c:v>43731</c:v>
                </c:pt>
                <c:pt idx="511">
                  <c:v>43732</c:v>
                </c:pt>
                <c:pt idx="512">
                  <c:v>43733</c:v>
                </c:pt>
                <c:pt idx="513">
                  <c:v>43734</c:v>
                </c:pt>
                <c:pt idx="514">
                  <c:v>43735</c:v>
                </c:pt>
                <c:pt idx="515">
                  <c:v>43736</c:v>
                </c:pt>
                <c:pt idx="516">
                  <c:v>43737</c:v>
                </c:pt>
                <c:pt idx="517">
                  <c:v>43738</c:v>
                </c:pt>
                <c:pt idx="518">
                  <c:v>43739</c:v>
                </c:pt>
                <c:pt idx="519">
                  <c:v>43740</c:v>
                </c:pt>
                <c:pt idx="520">
                  <c:v>43741</c:v>
                </c:pt>
                <c:pt idx="521">
                  <c:v>43742</c:v>
                </c:pt>
                <c:pt idx="522">
                  <c:v>43743</c:v>
                </c:pt>
                <c:pt idx="523">
                  <c:v>43744</c:v>
                </c:pt>
                <c:pt idx="524">
                  <c:v>43745</c:v>
                </c:pt>
                <c:pt idx="525">
                  <c:v>43746</c:v>
                </c:pt>
                <c:pt idx="526">
                  <c:v>43747</c:v>
                </c:pt>
                <c:pt idx="527">
                  <c:v>43748</c:v>
                </c:pt>
                <c:pt idx="528">
                  <c:v>43749</c:v>
                </c:pt>
                <c:pt idx="529">
                  <c:v>43750</c:v>
                </c:pt>
                <c:pt idx="530">
                  <c:v>43751</c:v>
                </c:pt>
                <c:pt idx="531">
                  <c:v>43752</c:v>
                </c:pt>
                <c:pt idx="532">
                  <c:v>43753</c:v>
                </c:pt>
                <c:pt idx="533">
                  <c:v>43754</c:v>
                </c:pt>
                <c:pt idx="534">
                  <c:v>43755</c:v>
                </c:pt>
                <c:pt idx="535">
                  <c:v>43756</c:v>
                </c:pt>
                <c:pt idx="536">
                  <c:v>43757</c:v>
                </c:pt>
                <c:pt idx="537">
                  <c:v>43758</c:v>
                </c:pt>
                <c:pt idx="538">
                  <c:v>43759</c:v>
                </c:pt>
                <c:pt idx="539">
                  <c:v>43760</c:v>
                </c:pt>
                <c:pt idx="540">
                  <c:v>43761</c:v>
                </c:pt>
                <c:pt idx="541">
                  <c:v>43762</c:v>
                </c:pt>
                <c:pt idx="542">
                  <c:v>43763</c:v>
                </c:pt>
                <c:pt idx="543">
                  <c:v>43764</c:v>
                </c:pt>
                <c:pt idx="544">
                  <c:v>43765</c:v>
                </c:pt>
                <c:pt idx="545">
                  <c:v>43766</c:v>
                </c:pt>
                <c:pt idx="546">
                  <c:v>43767</c:v>
                </c:pt>
                <c:pt idx="547">
                  <c:v>43768</c:v>
                </c:pt>
                <c:pt idx="548">
                  <c:v>43769</c:v>
                </c:pt>
                <c:pt idx="549">
                  <c:v>43770</c:v>
                </c:pt>
                <c:pt idx="550">
                  <c:v>43771</c:v>
                </c:pt>
                <c:pt idx="551">
                  <c:v>43772</c:v>
                </c:pt>
                <c:pt idx="552">
                  <c:v>43773</c:v>
                </c:pt>
                <c:pt idx="553">
                  <c:v>43774</c:v>
                </c:pt>
                <c:pt idx="554">
                  <c:v>43775</c:v>
                </c:pt>
                <c:pt idx="555">
                  <c:v>43776</c:v>
                </c:pt>
                <c:pt idx="556">
                  <c:v>43777</c:v>
                </c:pt>
                <c:pt idx="557">
                  <c:v>43778</c:v>
                </c:pt>
                <c:pt idx="558">
                  <c:v>43779</c:v>
                </c:pt>
                <c:pt idx="559">
                  <c:v>43780</c:v>
                </c:pt>
                <c:pt idx="560">
                  <c:v>43781</c:v>
                </c:pt>
                <c:pt idx="561">
                  <c:v>43782</c:v>
                </c:pt>
                <c:pt idx="562">
                  <c:v>43783</c:v>
                </c:pt>
                <c:pt idx="563">
                  <c:v>43784</c:v>
                </c:pt>
                <c:pt idx="564">
                  <c:v>43785</c:v>
                </c:pt>
                <c:pt idx="565">
                  <c:v>43786</c:v>
                </c:pt>
                <c:pt idx="566">
                  <c:v>43787</c:v>
                </c:pt>
                <c:pt idx="567">
                  <c:v>43788</c:v>
                </c:pt>
                <c:pt idx="568">
                  <c:v>43789</c:v>
                </c:pt>
                <c:pt idx="569">
                  <c:v>43790</c:v>
                </c:pt>
                <c:pt idx="570">
                  <c:v>43791</c:v>
                </c:pt>
                <c:pt idx="571">
                  <c:v>43792</c:v>
                </c:pt>
                <c:pt idx="572">
                  <c:v>43793</c:v>
                </c:pt>
                <c:pt idx="573">
                  <c:v>43794</c:v>
                </c:pt>
                <c:pt idx="574">
                  <c:v>43795</c:v>
                </c:pt>
                <c:pt idx="575">
                  <c:v>43796</c:v>
                </c:pt>
                <c:pt idx="576">
                  <c:v>43797</c:v>
                </c:pt>
                <c:pt idx="577">
                  <c:v>43798</c:v>
                </c:pt>
                <c:pt idx="578">
                  <c:v>43799</c:v>
                </c:pt>
                <c:pt idx="579">
                  <c:v>43800</c:v>
                </c:pt>
                <c:pt idx="580">
                  <c:v>43801</c:v>
                </c:pt>
                <c:pt idx="581">
                  <c:v>43802</c:v>
                </c:pt>
                <c:pt idx="582">
                  <c:v>43803</c:v>
                </c:pt>
                <c:pt idx="583">
                  <c:v>43804</c:v>
                </c:pt>
                <c:pt idx="584">
                  <c:v>43805</c:v>
                </c:pt>
                <c:pt idx="585">
                  <c:v>43806</c:v>
                </c:pt>
                <c:pt idx="586">
                  <c:v>43807</c:v>
                </c:pt>
                <c:pt idx="587">
                  <c:v>43808</c:v>
                </c:pt>
                <c:pt idx="588">
                  <c:v>43809</c:v>
                </c:pt>
                <c:pt idx="589">
                  <c:v>43810</c:v>
                </c:pt>
                <c:pt idx="590">
                  <c:v>43811</c:v>
                </c:pt>
                <c:pt idx="591">
                  <c:v>43812</c:v>
                </c:pt>
                <c:pt idx="592">
                  <c:v>43813</c:v>
                </c:pt>
                <c:pt idx="593">
                  <c:v>43814</c:v>
                </c:pt>
                <c:pt idx="594">
                  <c:v>43815</c:v>
                </c:pt>
                <c:pt idx="595">
                  <c:v>43816</c:v>
                </c:pt>
                <c:pt idx="596">
                  <c:v>43817</c:v>
                </c:pt>
                <c:pt idx="597">
                  <c:v>43818</c:v>
                </c:pt>
                <c:pt idx="598">
                  <c:v>43819</c:v>
                </c:pt>
                <c:pt idx="599">
                  <c:v>43820</c:v>
                </c:pt>
                <c:pt idx="600">
                  <c:v>43821</c:v>
                </c:pt>
                <c:pt idx="601">
                  <c:v>43822</c:v>
                </c:pt>
                <c:pt idx="602">
                  <c:v>43823</c:v>
                </c:pt>
                <c:pt idx="603">
                  <c:v>43824</c:v>
                </c:pt>
                <c:pt idx="604">
                  <c:v>43825</c:v>
                </c:pt>
                <c:pt idx="605">
                  <c:v>43826</c:v>
                </c:pt>
                <c:pt idx="606">
                  <c:v>43827</c:v>
                </c:pt>
                <c:pt idx="607">
                  <c:v>43828</c:v>
                </c:pt>
                <c:pt idx="608">
                  <c:v>43829</c:v>
                </c:pt>
                <c:pt idx="609">
                  <c:v>43830</c:v>
                </c:pt>
                <c:pt idx="610">
                  <c:v>43831</c:v>
                </c:pt>
                <c:pt idx="611">
                  <c:v>43832</c:v>
                </c:pt>
                <c:pt idx="612">
                  <c:v>43833</c:v>
                </c:pt>
                <c:pt idx="613">
                  <c:v>43834</c:v>
                </c:pt>
                <c:pt idx="614">
                  <c:v>43835</c:v>
                </c:pt>
                <c:pt idx="615">
                  <c:v>43836</c:v>
                </c:pt>
                <c:pt idx="616">
                  <c:v>43837</c:v>
                </c:pt>
                <c:pt idx="617">
                  <c:v>43838</c:v>
                </c:pt>
                <c:pt idx="618">
                  <c:v>43839</c:v>
                </c:pt>
                <c:pt idx="619">
                  <c:v>43840</c:v>
                </c:pt>
                <c:pt idx="620">
                  <c:v>43841</c:v>
                </c:pt>
                <c:pt idx="621">
                  <c:v>43842</c:v>
                </c:pt>
                <c:pt idx="622">
                  <c:v>43843</c:v>
                </c:pt>
                <c:pt idx="623">
                  <c:v>43844</c:v>
                </c:pt>
                <c:pt idx="624">
                  <c:v>43845</c:v>
                </c:pt>
                <c:pt idx="625">
                  <c:v>43846</c:v>
                </c:pt>
                <c:pt idx="626">
                  <c:v>43847</c:v>
                </c:pt>
                <c:pt idx="627">
                  <c:v>43848</c:v>
                </c:pt>
                <c:pt idx="628">
                  <c:v>43849</c:v>
                </c:pt>
                <c:pt idx="629">
                  <c:v>43850</c:v>
                </c:pt>
                <c:pt idx="630">
                  <c:v>43851</c:v>
                </c:pt>
                <c:pt idx="631">
                  <c:v>43852</c:v>
                </c:pt>
                <c:pt idx="632">
                  <c:v>43853</c:v>
                </c:pt>
                <c:pt idx="633">
                  <c:v>43854</c:v>
                </c:pt>
                <c:pt idx="634">
                  <c:v>43855</c:v>
                </c:pt>
                <c:pt idx="635">
                  <c:v>43856</c:v>
                </c:pt>
                <c:pt idx="636">
                  <c:v>43857</c:v>
                </c:pt>
                <c:pt idx="637">
                  <c:v>43858</c:v>
                </c:pt>
                <c:pt idx="638">
                  <c:v>43859</c:v>
                </c:pt>
                <c:pt idx="639">
                  <c:v>43860</c:v>
                </c:pt>
                <c:pt idx="640">
                  <c:v>43861</c:v>
                </c:pt>
                <c:pt idx="641">
                  <c:v>43862</c:v>
                </c:pt>
                <c:pt idx="642">
                  <c:v>43863</c:v>
                </c:pt>
                <c:pt idx="643">
                  <c:v>43864</c:v>
                </c:pt>
                <c:pt idx="644">
                  <c:v>43865</c:v>
                </c:pt>
                <c:pt idx="645">
                  <c:v>43866</c:v>
                </c:pt>
                <c:pt idx="646">
                  <c:v>43867</c:v>
                </c:pt>
                <c:pt idx="647">
                  <c:v>43868</c:v>
                </c:pt>
                <c:pt idx="648">
                  <c:v>43869</c:v>
                </c:pt>
                <c:pt idx="649">
                  <c:v>43870</c:v>
                </c:pt>
                <c:pt idx="650">
                  <c:v>43871</c:v>
                </c:pt>
                <c:pt idx="651">
                  <c:v>43872</c:v>
                </c:pt>
                <c:pt idx="652">
                  <c:v>43873</c:v>
                </c:pt>
                <c:pt idx="653">
                  <c:v>43874</c:v>
                </c:pt>
                <c:pt idx="654">
                  <c:v>43875</c:v>
                </c:pt>
                <c:pt idx="655">
                  <c:v>43876</c:v>
                </c:pt>
                <c:pt idx="656">
                  <c:v>43877</c:v>
                </c:pt>
                <c:pt idx="657">
                  <c:v>43878</c:v>
                </c:pt>
                <c:pt idx="658">
                  <c:v>43879</c:v>
                </c:pt>
                <c:pt idx="659">
                  <c:v>43880</c:v>
                </c:pt>
                <c:pt idx="660">
                  <c:v>43881</c:v>
                </c:pt>
                <c:pt idx="661">
                  <c:v>43882</c:v>
                </c:pt>
                <c:pt idx="662">
                  <c:v>43883</c:v>
                </c:pt>
                <c:pt idx="663">
                  <c:v>43884</c:v>
                </c:pt>
                <c:pt idx="664">
                  <c:v>43885</c:v>
                </c:pt>
                <c:pt idx="665">
                  <c:v>43886</c:v>
                </c:pt>
                <c:pt idx="666">
                  <c:v>43887</c:v>
                </c:pt>
                <c:pt idx="667">
                  <c:v>43888</c:v>
                </c:pt>
                <c:pt idx="668">
                  <c:v>43889</c:v>
                </c:pt>
                <c:pt idx="669">
                  <c:v>43890</c:v>
                </c:pt>
                <c:pt idx="670">
                  <c:v>43891</c:v>
                </c:pt>
                <c:pt idx="671">
                  <c:v>43892</c:v>
                </c:pt>
                <c:pt idx="672">
                  <c:v>43893</c:v>
                </c:pt>
                <c:pt idx="673">
                  <c:v>43894</c:v>
                </c:pt>
                <c:pt idx="674">
                  <c:v>43895</c:v>
                </c:pt>
                <c:pt idx="675">
                  <c:v>43896</c:v>
                </c:pt>
                <c:pt idx="676">
                  <c:v>43897</c:v>
                </c:pt>
                <c:pt idx="677">
                  <c:v>43898</c:v>
                </c:pt>
                <c:pt idx="678">
                  <c:v>43899</c:v>
                </c:pt>
                <c:pt idx="679">
                  <c:v>43900</c:v>
                </c:pt>
                <c:pt idx="680">
                  <c:v>43901</c:v>
                </c:pt>
                <c:pt idx="681">
                  <c:v>43902</c:v>
                </c:pt>
                <c:pt idx="682">
                  <c:v>43903</c:v>
                </c:pt>
                <c:pt idx="683">
                  <c:v>43904</c:v>
                </c:pt>
                <c:pt idx="684">
                  <c:v>43905</c:v>
                </c:pt>
                <c:pt idx="685">
                  <c:v>43906</c:v>
                </c:pt>
                <c:pt idx="686">
                  <c:v>43907</c:v>
                </c:pt>
                <c:pt idx="687">
                  <c:v>43908</c:v>
                </c:pt>
                <c:pt idx="688">
                  <c:v>43909</c:v>
                </c:pt>
                <c:pt idx="689">
                  <c:v>43910</c:v>
                </c:pt>
                <c:pt idx="690">
                  <c:v>43911</c:v>
                </c:pt>
                <c:pt idx="691">
                  <c:v>43912</c:v>
                </c:pt>
                <c:pt idx="692">
                  <c:v>43913</c:v>
                </c:pt>
                <c:pt idx="693">
                  <c:v>43914</c:v>
                </c:pt>
                <c:pt idx="694">
                  <c:v>43915</c:v>
                </c:pt>
                <c:pt idx="695">
                  <c:v>43916</c:v>
                </c:pt>
                <c:pt idx="696">
                  <c:v>43917</c:v>
                </c:pt>
                <c:pt idx="697">
                  <c:v>43918</c:v>
                </c:pt>
                <c:pt idx="698">
                  <c:v>43919</c:v>
                </c:pt>
                <c:pt idx="699">
                  <c:v>43920</c:v>
                </c:pt>
                <c:pt idx="700">
                  <c:v>43921</c:v>
                </c:pt>
                <c:pt idx="701">
                  <c:v>43922</c:v>
                </c:pt>
                <c:pt idx="702">
                  <c:v>43923</c:v>
                </c:pt>
                <c:pt idx="703">
                  <c:v>43924</c:v>
                </c:pt>
                <c:pt idx="704">
                  <c:v>43925</c:v>
                </c:pt>
                <c:pt idx="705">
                  <c:v>43926</c:v>
                </c:pt>
                <c:pt idx="706">
                  <c:v>43927</c:v>
                </c:pt>
                <c:pt idx="707">
                  <c:v>43928</c:v>
                </c:pt>
                <c:pt idx="708">
                  <c:v>43929</c:v>
                </c:pt>
                <c:pt idx="709">
                  <c:v>43930</c:v>
                </c:pt>
                <c:pt idx="710">
                  <c:v>43931</c:v>
                </c:pt>
                <c:pt idx="711">
                  <c:v>43932</c:v>
                </c:pt>
                <c:pt idx="712">
                  <c:v>43933</c:v>
                </c:pt>
                <c:pt idx="713">
                  <c:v>43934</c:v>
                </c:pt>
                <c:pt idx="714">
                  <c:v>43935</c:v>
                </c:pt>
                <c:pt idx="715">
                  <c:v>43936</c:v>
                </c:pt>
                <c:pt idx="716">
                  <c:v>43937</c:v>
                </c:pt>
                <c:pt idx="717">
                  <c:v>43938</c:v>
                </c:pt>
                <c:pt idx="718">
                  <c:v>43939</c:v>
                </c:pt>
                <c:pt idx="719">
                  <c:v>43940</c:v>
                </c:pt>
                <c:pt idx="720">
                  <c:v>43941</c:v>
                </c:pt>
                <c:pt idx="721">
                  <c:v>43942</c:v>
                </c:pt>
                <c:pt idx="722">
                  <c:v>43943</c:v>
                </c:pt>
                <c:pt idx="723">
                  <c:v>43944</c:v>
                </c:pt>
                <c:pt idx="724">
                  <c:v>43945</c:v>
                </c:pt>
                <c:pt idx="725">
                  <c:v>43946</c:v>
                </c:pt>
                <c:pt idx="726">
                  <c:v>43947</c:v>
                </c:pt>
                <c:pt idx="727">
                  <c:v>43948</c:v>
                </c:pt>
                <c:pt idx="728">
                  <c:v>43949</c:v>
                </c:pt>
                <c:pt idx="729">
                  <c:v>43950</c:v>
                </c:pt>
                <c:pt idx="730">
                  <c:v>43951</c:v>
                </c:pt>
                <c:pt idx="731">
                  <c:v>43952</c:v>
                </c:pt>
                <c:pt idx="732">
                  <c:v>43953</c:v>
                </c:pt>
                <c:pt idx="733">
                  <c:v>43954</c:v>
                </c:pt>
                <c:pt idx="734">
                  <c:v>43955</c:v>
                </c:pt>
                <c:pt idx="735">
                  <c:v>43956</c:v>
                </c:pt>
                <c:pt idx="736">
                  <c:v>43957</c:v>
                </c:pt>
                <c:pt idx="737">
                  <c:v>43958</c:v>
                </c:pt>
                <c:pt idx="738">
                  <c:v>43959</c:v>
                </c:pt>
                <c:pt idx="739">
                  <c:v>43960</c:v>
                </c:pt>
                <c:pt idx="740">
                  <c:v>43961</c:v>
                </c:pt>
                <c:pt idx="741">
                  <c:v>43962</c:v>
                </c:pt>
                <c:pt idx="742">
                  <c:v>43963</c:v>
                </c:pt>
                <c:pt idx="743">
                  <c:v>43964</c:v>
                </c:pt>
                <c:pt idx="744">
                  <c:v>43965</c:v>
                </c:pt>
                <c:pt idx="745">
                  <c:v>43966</c:v>
                </c:pt>
                <c:pt idx="746">
                  <c:v>43967</c:v>
                </c:pt>
                <c:pt idx="747">
                  <c:v>43968</c:v>
                </c:pt>
                <c:pt idx="748">
                  <c:v>43969</c:v>
                </c:pt>
                <c:pt idx="749">
                  <c:v>43970</c:v>
                </c:pt>
                <c:pt idx="750">
                  <c:v>43971</c:v>
                </c:pt>
                <c:pt idx="751">
                  <c:v>43972</c:v>
                </c:pt>
                <c:pt idx="752">
                  <c:v>43973</c:v>
                </c:pt>
                <c:pt idx="753">
                  <c:v>43974</c:v>
                </c:pt>
                <c:pt idx="754">
                  <c:v>43975</c:v>
                </c:pt>
                <c:pt idx="755">
                  <c:v>43976</c:v>
                </c:pt>
                <c:pt idx="756">
                  <c:v>43977</c:v>
                </c:pt>
                <c:pt idx="757">
                  <c:v>43978</c:v>
                </c:pt>
                <c:pt idx="758">
                  <c:v>43979</c:v>
                </c:pt>
                <c:pt idx="759">
                  <c:v>43980</c:v>
                </c:pt>
                <c:pt idx="760">
                  <c:v>43981</c:v>
                </c:pt>
                <c:pt idx="761">
                  <c:v>43982</c:v>
                </c:pt>
                <c:pt idx="762">
                  <c:v>43983</c:v>
                </c:pt>
                <c:pt idx="763">
                  <c:v>43984</c:v>
                </c:pt>
                <c:pt idx="764">
                  <c:v>43985</c:v>
                </c:pt>
                <c:pt idx="765">
                  <c:v>43986</c:v>
                </c:pt>
                <c:pt idx="766">
                  <c:v>43987</c:v>
                </c:pt>
                <c:pt idx="767">
                  <c:v>43988</c:v>
                </c:pt>
                <c:pt idx="768">
                  <c:v>43989</c:v>
                </c:pt>
                <c:pt idx="769">
                  <c:v>43990</c:v>
                </c:pt>
                <c:pt idx="770">
                  <c:v>43991</c:v>
                </c:pt>
                <c:pt idx="771">
                  <c:v>43992</c:v>
                </c:pt>
                <c:pt idx="772">
                  <c:v>43993</c:v>
                </c:pt>
                <c:pt idx="773">
                  <c:v>43994</c:v>
                </c:pt>
                <c:pt idx="774">
                  <c:v>43995</c:v>
                </c:pt>
                <c:pt idx="775">
                  <c:v>43996</c:v>
                </c:pt>
                <c:pt idx="776">
                  <c:v>43997</c:v>
                </c:pt>
                <c:pt idx="777">
                  <c:v>43998</c:v>
                </c:pt>
                <c:pt idx="778">
                  <c:v>43999</c:v>
                </c:pt>
                <c:pt idx="779">
                  <c:v>44000</c:v>
                </c:pt>
                <c:pt idx="780">
                  <c:v>44001</c:v>
                </c:pt>
                <c:pt idx="781">
                  <c:v>44002</c:v>
                </c:pt>
                <c:pt idx="782">
                  <c:v>44003</c:v>
                </c:pt>
                <c:pt idx="783">
                  <c:v>44004</c:v>
                </c:pt>
                <c:pt idx="784">
                  <c:v>44005</c:v>
                </c:pt>
                <c:pt idx="785">
                  <c:v>44006</c:v>
                </c:pt>
                <c:pt idx="786">
                  <c:v>44007</c:v>
                </c:pt>
                <c:pt idx="787">
                  <c:v>44008</c:v>
                </c:pt>
                <c:pt idx="788">
                  <c:v>44009</c:v>
                </c:pt>
                <c:pt idx="789">
                  <c:v>44010</c:v>
                </c:pt>
                <c:pt idx="790">
                  <c:v>44011</c:v>
                </c:pt>
                <c:pt idx="791">
                  <c:v>44012</c:v>
                </c:pt>
                <c:pt idx="792">
                  <c:v>44013</c:v>
                </c:pt>
                <c:pt idx="793">
                  <c:v>44014</c:v>
                </c:pt>
                <c:pt idx="794">
                  <c:v>44015</c:v>
                </c:pt>
                <c:pt idx="795">
                  <c:v>44016</c:v>
                </c:pt>
                <c:pt idx="796">
                  <c:v>44017</c:v>
                </c:pt>
                <c:pt idx="797">
                  <c:v>44018</c:v>
                </c:pt>
                <c:pt idx="798">
                  <c:v>44019</c:v>
                </c:pt>
                <c:pt idx="799">
                  <c:v>44020</c:v>
                </c:pt>
                <c:pt idx="800">
                  <c:v>44021</c:v>
                </c:pt>
                <c:pt idx="801">
                  <c:v>44022</c:v>
                </c:pt>
                <c:pt idx="802">
                  <c:v>44023</c:v>
                </c:pt>
                <c:pt idx="803">
                  <c:v>44024</c:v>
                </c:pt>
                <c:pt idx="804">
                  <c:v>44025</c:v>
                </c:pt>
                <c:pt idx="805">
                  <c:v>44026</c:v>
                </c:pt>
                <c:pt idx="806">
                  <c:v>44027</c:v>
                </c:pt>
                <c:pt idx="807">
                  <c:v>44028</c:v>
                </c:pt>
                <c:pt idx="808">
                  <c:v>44029</c:v>
                </c:pt>
                <c:pt idx="809">
                  <c:v>44030</c:v>
                </c:pt>
                <c:pt idx="810">
                  <c:v>44031</c:v>
                </c:pt>
                <c:pt idx="811">
                  <c:v>44032</c:v>
                </c:pt>
                <c:pt idx="812">
                  <c:v>44033</c:v>
                </c:pt>
                <c:pt idx="813">
                  <c:v>44034</c:v>
                </c:pt>
                <c:pt idx="814">
                  <c:v>44035</c:v>
                </c:pt>
                <c:pt idx="815">
                  <c:v>44036</c:v>
                </c:pt>
                <c:pt idx="816">
                  <c:v>44037</c:v>
                </c:pt>
                <c:pt idx="817">
                  <c:v>44038</c:v>
                </c:pt>
                <c:pt idx="818">
                  <c:v>44039</c:v>
                </c:pt>
                <c:pt idx="819">
                  <c:v>44040</c:v>
                </c:pt>
                <c:pt idx="820">
                  <c:v>44041</c:v>
                </c:pt>
                <c:pt idx="821">
                  <c:v>44042</c:v>
                </c:pt>
                <c:pt idx="822">
                  <c:v>44043</c:v>
                </c:pt>
                <c:pt idx="823">
                  <c:v>44044</c:v>
                </c:pt>
                <c:pt idx="824">
                  <c:v>44045</c:v>
                </c:pt>
                <c:pt idx="825">
                  <c:v>44046</c:v>
                </c:pt>
                <c:pt idx="826">
                  <c:v>44047</c:v>
                </c:pt>
                <c:pt idx="827">
                  <c:v>44048</c:v>
                </c:pt>
                <c:pt idx="828">
                  <c:v>44049</c:v>
                </c:pt>
                <c:pt idx="829">
                  <c:v>44050</c:v>
                </c:pt>
                <c:pt idx="830">
                  <c:v>44051</c:v>
                </c:pt>
                <c:pt idx="831">
                  <c:v>44052</c:v>
                </c:pt>
                <c:pt idx="832">
                  <c:v>44053</c:v>
                </c:pt>
                <c:pt idx="833">
                  <c:v>44054</c:v>
                </c:pt>
                <c:pt idx="834">
                  <c:v>44055</c:v>
                </c:pt>
                <c:pt idx="835">
                  <c:v>44056</c:v>
                </c:pt>
                <c:pt idx="836">
                  <c:v>44057</c:v>
                </c:pt>
                <c:pt idx="837">
                  <c:v>44058</c:v>
                </c:pt>
                <c:pt idx="838">
                  <c:v>44059</c:v>
                </c:pt>
                <c:pt idx="839">
                  <c:v>44060</c:v>
                </c:pt>
                <c:pt idx="840">
                  <c:v>44061</c:v>
                </c:pt>
                <c:pt idx="841">
                  <c:v>44062</c:v>
                </c:pt>
                <c:pt idx="842">
                  <c:v>44063</c:v>
                </c:pt>
                <c:pt idx="843">
                  <c:v>44064</c:v>
                </c:pt>
                <c:pt idx="844">
                  <c:v>44065</c:v>
                </c:pt>
                <c:pt idx="845">
                  <c:v>44066</c:v>
                </c:pt>
                <c:pt idx="846">
                  <c:v>44067</c:v>
                </c:pt>
                <c:pt idx="847">
                  <c:v>44068</c:v>
                </c:pt>
                <c:pt idx="848">
                  <c:v>44069</c:v>
                </c:pt>
                <c:pt idx="849">
                  <c:v>44070</c:v>
                </c:pt>
                <c:pt idx="850">
                  <c:v>44071</c:v>
                </c:pt>
                <c:pt idx="851">
                  <c:v>44072</c:v>
                </c:pt>
                <c:pt idx="852">
                  <c:v>44073</c:v>
                </c:pt>
                <c:pt idx="853">
                  <c:v>44074</c:v>
                </c:pt>
                <c:pt idx="854">
                  <c:v>44075</c:v>
                </c:pt>
                <c:pt idx="855">
                  <c:v>44076</c:v>
                </c:pt>
                <c:pt idx="856">
                  <c:v>44077</c:v>
                </c:pt>
                <c:pt idx="857">
                  <c:v>44078</c:v>
                </c:pt>
                <c:pt idx="858">
                  <c:v>44079</c:v>
                </c:pt>
                <c:pt idx="859">
                  <c:v>44080</c:v>
                </c:pt>
                <c:pt idx="860">
                  <c:v>44081</c:v>
                </c:pt>
                <c:pt idx="861">
                  <c:v>44082</c:v>
                </c:pt>
                <c:pt idx="862">
                  <c:v>44083</c:v>
                </c:pt>
                <c:pt idx="863">
                  <c:v>44084</c:v>
                </c:pt>
                <c:pt idx="864">
                  <c:v>44085</c:v>
                </c:pt>
                <c:pt idx="865">
                  <c:v>44086</c:v>
                </c:pt>
                <c:pt idx="866">
                  <c:v>44087</c:v>
                </c:pt>
                <c:pt idx="867">
                  <c:v>44088</c:v>
                </c:pt>
                <c:pt idx="868">
                  <c:v>44089</c:v>
                </c:pt>
                <c:pt idx="869">
                  <c:v>44090</c:v>
                </c:pt>
                <c:pt idx="870">
                  <c:v>44091</c:v>
                </c:pt>
                <c:pt idx="871">
                  <c:v>44092</c:v>
                </c:pt>
                <c:pt idx="872">
                  <c:v>44093</c:v>
                </c:pt>
                <c:pt idx="873">
                  <c:v>44094</c:v>
                </c:pt>
                <c:pt idx="874">
                  <c:v>44095</c:v>
                </c:pt>
                <c:pt idx="875">
                  <c:v>44096</c:v>
                </c:pt>
                <c:pt idx="876">
                  <c:v>44097</c:v>
                </c:pt>
                <c:pt idx="877">
                  <c:v>44098</c:v>
                </c:pt>
                <c:pt idx="878">
                  <c:v>44099</c:v>
                </c:pt>
                <c:pt idx="879">
                  <c:v>44100</c:v>
                </c:pt>
                <c:pt idx="880">
                  <c:v>44101</c:v>
                </c:pt>
                <c:pt idx="881">
                  <c:v>44102</c:v>
                </c:pt>
                <c:pt idx="882">
                  <c:v>44103</c:v>
                </c:pt>
                <c:pt idx="883">
                  <c:v>44104</c:v>
                </c:pt>
              </c:numCache>
            </c:numRef>
          </c:cat>
          <c:val>
            <c:numRef>
              <c:f>Sheet1!$B$2:$B$885</c:f>
              <c:numCache>
                <c:formatCode>General</c:formatCode>
                <c:ptCount val="884"/>
                <c:pt idx="0">
                  <c:v>2718</c:v>
                </c:pt>
                <c:pt idx="1">
                  <c:v>2731</c:v>
                </c:pt>
                <c:pt idx="2">
                  <c:v>2745</c:v>
                </c:pt>
                <c:pt idx="3">
                  <c:v>2764</c:v>
                </c:pt>
                <c:pt idx="4">
                  <c:v>2772</c:v>
                </c:pt>
                <c:pt idx="5">
                  <c:v>2785</c:v>
                </c:pt>
                <c:pt idx="6">
                  <c:v>2798</c:v>
                </c:pt>
                <c:pt idx="7">
                  <c:v>2821</c:v>
                </c:pt>
                <c:pt idx="8">
                  <c:v>2836</c:v>
                </c:pt>
                <c:pt idx="9">
                  <c:v>2849</c:v>
                </c:pt>
                <c:pt idx="10">
                  <c:v>2863</c:v>
                </c:pt>
                <c:pt idx="11">
                  <c:v>2877</c:v>
                </c:pt>
                <c:pt idx="12">
                  <c:v>2882</c:v>
                </c:pt>
                <c:pt idx="13">
                  <c:v>2893</c:v>
                </c:pt>
                <c:pt idx="14">
                  <c:v>2906</c:v>
                </c:pt>
                <c:pt idx="15">
                  <c:v>2930</c:v>
                </c:pt>
                <c:pt idx="16">
                  <c:v>2959</c:v>
                </c:pt>
                <c:pt idx="17">
                  <c:v>2995</c:v>
                </c:pt>
                <c:pt idx="18">
                  <c:v>3011</c:v>
                </c:pt>
                <c:pt idx="19">
                  <c:v>3018</c:v>
                </c:pt>
                <c:pt idx="20">
                  <c:v>3031</c:v>
                </c:pt>
                <c:pt idx="21">
                  <c:v>3046</c:v>
                </c:pt>
                <c:pt idx="22">
                  <c:v>3064</c:v>
                </c:pt>
                <c:pt idx="23">
                  <c:v>3092</c:v>
                </c:pt>
                <c:pt idx="24">
                  <c:v>3121</c:v>
                </c:pt>
                <c:pt idx="25">
                  <c:v>3140</c:v>
                </c:pt>
                <c:pt idx="26">
                  <c:v>3154</c:v>
                </c:pt>
                <c:pt idx="27">
                  <c:v>3173</c:v>
                </c:pt>
                <c:pt idx="28">
                  <c:v>3201</c:v>
                </c:pt>
                <c:pt idx="29">
                  <c:v>3225</c:v>
                </c:pt>
                <c:pt idx="30">
                  <c:v>3245</c:v>
                </c:pt>
                <c:pt idx="31">
                  <c:v>3262</c:v>
                </c:pt>
                <c:pt idx="32">
                  <c:v>3278</c:v>
                </c:pt>
                <c:pt idx="33">
                  <c:v>3286</c:v>
                </c:pt>
                <c:pt idx="34">
                  <c:v>3291</c:v>
                </c:pt>
                <c:pt idx="35">
                  <c:v>3308</c:v>
                </c:pt>
                <c:pt idx="36">
                  <c:v>3332</c:v>
                </c:pt>
                <c:pt idx="37">
                  <c:v>3357</c:v>
                </c:pt>
                <c:pt idx="38">
                  <c:v>3372</c:v>
                </c:pt>
                <c:pt idx="39">
                  <c:v>3406</c:v>
                </c:pt>
                <c:pt idx="40">
                  <c:v>3416</c:v>
                </c:pt>
                <c:pt idx="41">
                  <c:v>3444</c:v>
                </c:pt>
                <c:pt idx="42">
                  <c:v>3484</c:v>
                </c:pt>
                <c:pt idx="43">
                  <c:v>3540</c:v>
                </c:pt>
                <c:pt idx="44">
                  <c:v>3599</c:v>
                </c:pt>
                <c:pt idx="45">
                  <c:v>3644</c:v>
                </c:pt>
                <c:pt idx="46">
                  <c:v>3708</c:v>
                </c:pt>
                <c:pt idx="47">
                  <c:v>3819</c:v>
                </c:pt>
                <c:pt idx="48">
                  <c:v>3887</c:v>
                </c:pt>
                <c:pt idx="49">
                  <c:v>3928</c:v>
                </c:pt>
                <c:pt idx="50">
                  <c:v>3992</c:v>
                </c:pt>
                <c:pt idx="51">
                  <c:v>4076</c:v>
                </c:pt>
                <c:pt idx="52">
                  <c:v>4160</c:v>
                </c:pt>
                <c:pt idx="53">
                  <c:v>4155</c:v>
                </c:pt>
                <c:pt idx="54">
                  <c:v>4151</c:v>
                </c:pt>
                <c:pt idx="55">
                  <c:v>4156</c:v>
                </c:pt>
                <c:pt idx="56">
                  <c:v>4183</c:v>
                </c:pt>
                <c:pt idx="57">
                  <c:v>4198</c:v>
                </c:pt>
                <c:pt idx="58">
                  <c:v>4220</c:v>
                </c:pt>
                <c:pt idx="59">
                  <c:v>4242</c:v>
                </c:pt>
                <c:pt idx="60">
                  <c:v>4248</c:v>
                </c:pt>
                <c:pt idx="61">
                  <c:v>4276</c:v>
                </c:pt>
                <c:pt idx="62">
                  <c:v>4277</c:v>
                </c:pt>
                <c:pt idx="63">
                  <c:v>4289</c:v>
                </c:pt>
                <c:pt idx="64">
                  <c:v>4302</c:v>
                </c:pt>
                <c:pt idx="65">
                  <c:v>4329</c:v>
                </c:pt>
                <c:pt idx="66">
                  <c:v>4355</c:v>
                </c:pt>
                <c:pt idx="67">
                  <c:v>4385</c:v>
                </c:pt>
                <c:pt idx="68">
                  <c:v>4444</c:v>
                </c:pt>
                <c:pt idx="69">
                  <c:v>4500</c:v>
                </c:pt>
                <c:pt idx="70">
                  <c:v>4558</c:v>
                </c:pt>
                <c:pt idx="71">
                  <c:v>4604</c:v>
                </c:pt>
                <c:pt idx="72">
                  <c:v>4652</c:v>
                </c:pt>
                <c:pt idx="73">
                  <c:v>4693</c:v>
                </c:pt>
                <c:pt idx="74">
                  <c:v>4741</c:v>
                </c:pt>
                <c:pt idx="75">
                  <c:v>4763</c:v>
                </c:pt>
                <c:pt idx="76">
                  <c:v>4782</c:v>
                </c:pt>
                <c:pt idx="77">
                  <c:v>4806</c:v>
                </c:pt>
                <c:pt idx="78">
                  <c:v>4837</c:v>
                </c:pt>
                <c:pt idx="79">
                  <c:v>4877</c:v>
                </c:pt>
                <c:pt idx="80">
                  <c:v>4909</c:v>
                </c:pt>
                <c:pt idx="81">
                  <c:v>4936</c:v>
                </c:pt>
                <c:pt idx="82">
                  <c:v>4964</c:v>
                </c:pt>
                <c:pt idx="83">
                  <c:v>4983</c:v>
                </c:pt>
                <c:pt idx="84">
                  <c:v>5014</c:v>
                </c:pt>
                <c:pt idx="85">
                  <c:v>5048</c:v>
                </c:pt>
                <c:pt idx="86">
                  <c:v>5060</c:v>
                </c:pt>
                <c:pt idx="87">
                  <c:v>5092</c:v>
                </c:pt>
                <c:pt idx="88">
                  <c:v>5111</c:v>
                </c:pt>
                <c:pt idx="89">
                  <c:v>5140</c:v>
                </c:pt>
                <c:pt idx="90">
                  <c:v>5158</c:v>
                </c:pt>
                <c:pt idx="91">
                  <c:v>5192</c:v>
                </c:pt>
                <c:pt idx="92">
                  <c:v>5238</c:v>
                </c:pt>
                <c:pt idx="93">
                  <c:v>5304</c:v>
                </c:pt>
                <c:pt idx="94">
                  <c:v>5384</c:v>
                </c:pt>
                <c:pt idx="95">
                  <c:v>5448</c:v>
                </c:pt>
                <c:pt idx="96">
                  <c:v>5506</c:v>
                </c:pt>
                <c:pt idx="97">
                  <c:v>5574</c:v>
                </c:pt>
                <c:pt idx="98">
                  <c:v>5649</c:v>
                </c:pt>
                <c:pt idx="99">
                  <c:v>5704</c:v>
                </c:pt>
                <c:pt idx="100">
                  <c:v>5752</c:v>
                </c:pt>
                <c:pt idx="101">
                  <c:v>5820</c:v>
                </c:pt>
                <c:pt idx="102">
                  <c:v>5877</c:v>
                </c:pt>
                <c:pt idx="103">
                  <c:v>5908</c:v>
                </c:pt>
                <c:pt idx="104">
                  <c:v>5957</c:v>
                </c:pt>
                <c:pt idx="105">
                  <c:v>5999</c:v>
                </c:pt>
                <c:pt idx="106">
                  <c:v>6048</c:v>
                </c:pt>
                <c:pt idx="107">
                  <c:v>6091</c:v>
                </c:pt>
                <c:pt idx="108">
                  <c:v>6126</c:v>
                </c:pt>
                <c:pt idx="109">
                  <c:v>6166</c:v>
                </c:pt>
                <c:pt idx="110">
                  <c:v>6200</c:v>
                </c:pt>
                <c:pt idx="111">
                  <c:v>6222</c:v>
                </c:pt>
                <c:pt idx="112">
                  <c:v>6254</c:v>
                </c:pt>
                <c:pt idx="113">
                  <c:v>6283</c:v>
                </c:pt>
                <c:pt idx="114">
                  <c:v>6312</c:v>
                </c:pt>
                <c:pt idx="115">
                  <c:v>6356</c:v>
                </c:pt>
                <c:pt idx="116">
                  <c:v>6411</c:v>
                </c:pt>
                <c:pt idx="117">
                  <c:v>6444</c:v>
                </c:pt>
                <c:pt idx="118">
                  <c:v>6475</c:v>
                </c:pt>
                <c:pt idx="119">
                  <c:v>6502</c:v>
                </c:pt>
                <c:pt idx="120">
                  <c:v>6522</c:v>
                </c:pt>
                <c:pt idx="121">
                  <c:v>6542</c:v>
                </c:pt>
                <c:pt idx="122">
                  <c:v>6567</c:v>
                </c:pt>
                <c:pt idx="123">
                  <c:v>6593</c:v>
                </c:pt>
                <c:pt idx="124">
                  <c:v>6619</c:v>
                </c:pt>
                <c:pt idx="125">
                  <c:v>6643</c:v>
                </c:pt>
                <c:pt idx="126">
                  <c:v>6695</c:v>
                </c:pt>
                <c:pt idx="127">
                  <c:v>6754</c:v>
                </c:pt>
                <c:pt idx="128">
                  <c:v>6813</c:v>
                </c:pt>
                <c:pt idx="129">
                  <c:v>6878</c:v>
                </c:pt>
                <c:pt idx="130">
                  <c:v>6927</c:v>
                </c:pt>
                <c:pt idx="131">
                  <c:v>6962</c:v>
                </c:pt>
                <c:pt idx="132">
                  <c:v>6993</c:v>
                </c:pt>
                <c:pt idx="133">
                  <c:v>7023</c:v>
                </c:pt>
                <c:pt idx="134">
                  <c:v>7050</c:v>
                </c:pt>
                <c:pt idx="135">
                  <c:v>7071</c:v>
                </c:pt>
                <c:pt idx="136">
                  <c:v>7107</c:v>
                </c:pt>
                <c:pt idx="137">
                  <c:v>7118</c:v>
                </c:pt>
                <c:pt idx="138">
                  <c:v>7150</c:v>
                </c:pt>
                <c:pt idx="139">
                  <c:v>7183</c:v>
                </c:pt>
                <c:pt idx="140">
                  <c:v>7211</c:v>
                </c:pt>
                <c:pt idx="141">
                  <c:v>7259</c:v>
                </c:pt>
                <c:pt idx="142">
                  <c:v>7289</c:v>
                </c:pt>
                <c:pt idx="143">
                  <c:v>7332</c:v>
                </c:pt>
                <c:pt idx="144">
                  <c:v>7371</c:v>
                </c:pt>
                <c:pt idx="145">
                  <c:v>7409</c:v>
                </c:pt>
                <c:pt idx="146">
                  <c:v>7456</c:v>
                </c:pt>
                <c:pt idx="147">
                  <c:v>7494</c:v>
                </c:pt>
                <c:pt idx="148">
                  <c:v>7577</c:v>
                </c:pt>
                <c:pt idx="149">
                  <c:v>7635</c:v>
                </c:pt>
                <c:pt idx="150">
                  <c:v>7679</c:v>
                </c:pt>
                <c:pt idx="151">
                  <c:v>7728</c:v>
                </c:pt>
                <c:pt idx="152">
                  <c:v>7764</c:v>
                </c:pt>
                <c:pt idx="153">
                  <c:v>7795</c:v>
                </c:pt>
                <c:pt idx="154">
                  <c:v>7848</c:v>
                </c:pt>
                <c:pt idx="155">
                  <c:v>7887</c:v>
                </c:pt>
                <c:pt idx="156">
                  <c:v>7942</c:v>
                </c:pt>
                <c:pt idx="157">
                  <c:v>7991</c:v>
                </c:pt>
                <c:pt idx="158">
                  <c:v>8006</c:v>
                </c:pt>
                <c:pt idx="159">
                  <c:v>8052</c:v>
                </c:pt>
                <c:pt idx="160">
                  <c:v>8098</c:v>
                </c:pt>
                <c:pt idx="161">
                  <c:v>8137</c:v>
                </c:pt>
                <c:pt idx="162">
                  <c:v>8179</c:v>
                </c:pt>
                <c:pt idx="163">
                  <c:v>8218</c:v>
                </c:pt>
                <c:pt idx="164">
                  <c:v>8261</c:v>
                </c:pt>
                <c:pt idx="165">
                  <c:v>8308</c:v>
                </c:pt>
                <c:pt idx="166">
                  <c:v>8381</c:v>
                </c:pt>
                <c:pt idx="167">
                  <c:v>8449</c:v>
                </c:pt>
                <c:pt idx="168">
                  <c:v>8503</c:v>
                </c:pt>
                <c:pt idx="169">
                  <c:v>8565</c:v>
                </c:pt>
                <c:pt idx="170">
                  <c:v>8605</c:v>
                </c:pt>
                <c:pt idx="171">
                  <c:v>8650</c:v>
                </c:pt>
                <c:pt idx="172">
                  <c:v>8688</c:v>
                </c:pt>
                <c:pt idx="173">
                  <c:v>8734</c:v>
                </c:pt>
                <c:pt idx="174">
                  <c:v>8793</c:v>
                </c:pt>
                <c:pt idx="175">
                  <c:v>8819</c:v>
                </c:pt>
                <c:pt idx="176">
                  <c:v>8863</c:v>
                </c:pt>
                <c:pt idx="177">
                  <c:v>8888</c:v>
                </c:pt>
                <c:pt idx="178">
                  <c:v>8944</c:v>
                </c:pt>
                <c:pt idx="179">
                  <c:v>8984</c:v>
                </c:pt>
                <c:pt idx="180">
                  <c:v>8994</c:v>
                </c:pt>
                <c:pt idx="181">
                  <c:v>9017</c:v>
                </c:pt>
                <c:pt idx="182">
                  <c:v>9079</c:v>
                </c:pt>
                <c:pt idx="183">
                  <c:v>9117</c:v>
                </c:pt>
                <c:pt idx="184">
                  <c:v>9148</c:v>
                </c:pt>
                <c:pt idx="185">
                  <c:v>9166</c:v>
                </c:pt>
                <c:pt idx="186">
                  <c:v>9236</c:v>
                </c:pt>
                <c:pt idx="187">
                  <c:v>9295</c:v>
                </c:pt>
                <c:pt idx="188">
                  <c:v>9355</c:v>
                </c:pt>
                <c:pt idx="189">
                  <c:v>9407</c:v>
                </c:pt>
                <c:pt idx="190">
                  <c:v>9464</c:v>
                </c:pt>
                <c:pt idx="191">
                  <c:v>9505</c:v>
                </c:pt>
                <c:pt idx="192">
                  <c:v>9562</c:v>
                </c:pt>
                <c:pt idx="193">
                  <c:v>9618</c:v>
                </c:pt>
                <c:pt idx="194">
                  <c:v>9659</c:v>
                </c:pt>
                <c:pt idx="195">
                  <c:v>9674</c:v>
                </c:pt>
                <c:pt idx="196">
                  <c:v>9753</c:v>
                </c:pt>
                <c:pt idx="197">
                  <c:v>9788</c:v>
                </c:pt>
                <c:pt idx="198">
                  <c:v>9854</c:v>
                </c:pt>
                <c:pt idx="199">
                  <c:v>9880</c:v>
                </c:pt>
                <c:pt idx="200">
                  <c:v>9930</c:v>
                </c:pt>
                <c:pt idx="201">
                  <c:v>9987</c:v>
                </c:pt>
                <c:pt idx="202">
                  <c:v>10025</c:v>
                </c:pt>
                <c:pt idx="203">
                  <c:v>10077</c:v>
                </c:pt>
                <c:pt idx="204">
                  <c:v>10153</c:v>
                </c:pt>
                <c:pt idx="205">
                  <c:v>10256</c:v>
                </c:pt>
                <c:pt idx="206">
                  <c:v>10348</c:v>
                </c:pt>
                <c:pt idx="207">
                  <c:v>10392</c:v>
                </c:pt>
                <c:pt idx="208">
                  <c:v>10441</c:v>
                </c:pt>
                <c:pt idx="209">
                  <c:v>10520</c:v>
                </c:pt>
                <c:pt idx="210">
                  <c:v>10588</c:v>
                </c:pt>
                <c:pt idx="211">
                  <c:v>10647</c:v>
                </c:pt>
                <c:pt idx="212">
                  <c:v>10716</c:v>
                </c:pt>
                <c:pt idx="213">
                  <c:v>10771</c:v>
                </c:pt>
                <c:pt idx="214">
                  <c:v>10792</c:v>
                </c:pt>
                <c:pt idx="215">
                  <c:v>10826</c:v>
                </c:pt>
                <c:pt idx="216">
                  <c:v>10858</c:v>
                </c:pt>
                <c:pt idx="217">
                  <c:v>10898</c:v>
                </c:pt>
                <c:pt idx="218">
                  <c:v>10946</c:v>
                </c:pt>
                <c:pt idx="219">
                  <c:v>10995</c:v>
                </c:pt>
                <c:pt idx="220">
                  <c:v>11027</c:v>
                </c:pt>
                <c:pt idx="221">
                  <c:v>11061</c:v>
                </c:pt>
                <c:pt idx="222">
                  <c:v>11077</c:v>
                </c:pt>
                <c:pt idx="223">
                  <c:v>11107</c:v>
                </c:pt>
                <c:pt idx="224">
                  <c:v>11147</c:v>
                </c:pt>
                <c:pt idx="225">
                  <c:v>11190</c:v>
                </c:pt>
                <c:pt idx="226">
                  <c:v>11231</c:v>
                </c:pt>
                <c:pt idx="227">
                  <c:v>11289</c:v>
                </c:pt>
                <c:pt idx="228">
                  <c:v>11321</c:v>
                </c:pt>
                <c:pt idx="229">
                  <c:v>11355</c:v>
                </c:pt>
                <c:pt idx="230">
                  <c:v>11388</c:v>
                </c:pt>
                <c:pt idx="231">
                  <c:v>11427</c:v>
                </c:pt>
                <c:pt idx="232">
                  <c:v>11464</c:v>
                </c:pt>
                <c:pt idx="233">
                  <c:v>11488</c:v>
                </c:pt>
                <c:pt idx="234">
                  <c:v>11515</c:v>
                </c:pt>
                <c:pt idx="235">
                  <c:v>11550</c:v>
                </c:pt>
                <c:pt idx="236">
                  <c:v>11599</c:v>
                </c:pt>
                <c:pt idx="237">
                  <c:v>11633</c:v>
                </c:pt>
                <c:pt idx="238">
                  <c:v>11656</c:v>
                </c:pt>
                <c:pt idx="239">
                  <c:v>11680</c:v>
                </c:pt>
                <c:pt idx="240">
                  <c:v>11714</c:v>
                </c:pt>
                <c:pt idx="241">
                  <c:v>11746</c:v>
                </c:pt>
                <c:pt idx="242">
                  <c:v>11779</c:v>
                </c:pt>
                <c:pt idx="243">
                  <c:v>11814</c:v>
                </c:pt>
                <c:pt idx="244">
                  <c:v>11833</c:v>
                </c:pt>
                <c:pt idx="245">
                  <c:v>11863</c:v>
                </c:pt>
                <c:pt idx="246">
                  <c:v>11888</c:v>
                </c:pt>
                <c:pt idx="247">
                  <c:v>11920</c:v>
                </c:pt>
                <c:pt idx="248">
                  <c:v>11942</c:v>
                </c:pt>
                <c:pt idx="249">
                  <c:v>11975</c:v>
                </c:pt>
                <c:pt idx="250">
                  <c:v>12002</c:v>
                </c:pt>
                <c:pt idx="251">
                  <c:v>12023</c:v>
                </c:pt>
                <c:pt idx="252">
                  <c:v>12060</c:v>
                </c:pt>
                <c:pt idx="253">
                  <c:v>12106</c:v>
                </c:pt>
                <c:pt idx="254">
                  <c:v>12133</c:v>
                </c:pt>
                <c:pt idx="255">
                  <c:v>12170</c:v>
                </c:pt>
                <c:pt idx="256">
                  <c:v>12210</c:v>
                </c:pt>
                <c:pt idx="257">
                  <c:v>12238</c:v>
                </c:pt>
                <c:pt idx="258">
                  <c:v>12283</c:v>
                </c:pt>
                <c:pt idx="259">
                  <c:v>12306</c:v>
                </c:pt>
                <c:pt idx="260">
                  <c:v>12355</c:v>
                </c:pt>
                <c:pt idx="261">
                  <c:v>12408</c:v>
                </c:pt>
                <c:pt idx="262">
                  <c:v>12486</c:v>
                </c:pt>
                <c:pt idx="263">
                  <c:v>12515</c:v>
                </c:pt>
                <c:pt idx="264">
                  <c:v>12562</c:v>
                </c:pt>
                <c:pt idx="265">
                  <c:v>12602</c:v>
                </c:pt>
                <c:pt idx="266">
                  <c:v>12643</c:v>
                </c:pt>
                <c:pt idx="267">
                  <c:v>12697</c:v>
                </c:pt>
                <c:pt idx="268">
                  <c:v>12754</c:v>
                </c:pt>
                <c:pt idx="269">
                  <c:v>12813</c:v>
                </c:pt>
                <c:pt idx="270">
                  <c:v>12841</c:v>
                </c:pt>
                <c:pt idx="271">
                  <c:v>12881</c:v>
                </c:pt>
                <c:pt idx="272">
                  <c:v>12938</c:v>
                </c:pt>
                <c:pt idx="273">
                  <c:v>12983</c:v>
                </c:pt>
                <c:pt idx="274">
                  <c:v>13039</c:v>
                </c:pt>
                <c:pt idx="275">
                  <c:v>13124</c:v>
                </c:pt>
                <c:pt idx="276">
                  <c:v>13184</c:v>
                </c:pt>
                <c:pt idx="277">
                  <c:v>13219</c:v>
                </c:pt>
                <c:pt idx="278">
                  <c:v>13253</c:v>
                </c:pt>
                <c:pt idx="279">
                  <c:v>13283</c:v>
                </c:pt>
                <c:pt idx="280">
                  <c:v>13326</c:v>
                </c:pt>
                <c:pt idx="281">
                  <c:v>13372</c:v>
                </c:pt>
                <c:pt idx="282">
                  <c:v>13437</c:v>
                </c:pt>
                <c:pt idx="283">
                  <c:v>13495</c:v>
                </c:pt>
                <c:pt idx="284">
                  <c:v>13537</c:v>
                </c:pt>
                <c:pt idx="285">
                  <c:v>13588</c:v>
                </c:pt>
                <c:pt idx="286">
                  <c:v>13627</c:v>
                </c:pt>
                <c:pt idx="287">
                  <c:v>13673</c:v>
                </c:pt>
                <c:pt idx="288">
                  <c:v>13728</c:v>
                </c:pt>
                <c:pt idx="289">
                  <c:v>13779</c:v>
                </c:pt>
                <c:pt idx="290">
                  <c:v>13815</c:v>
                </c:pt>
                <c:pt idx="291">
                  <c:v>13853</c:v>
                </c:pt>
                <c:pt idx="292">
                  <c:v>13893</c:v>
                </c:pt>
                <c:pt idx="293">
                  <c:v>13918</c:v>
                </c:pt>
                <c:pt idx="294">
                  <c:v>13958</c:v>
                </c:pt>
                <c:pt idx="295">
                  <c:v>14011</c:v>
                </c:pt>
                <c:pt idx="296">
                  <c:v>14051</c:v>
                </c:pt>
                <c:pt idx="297">
                  <c:v>14097</c:v>
                </c:pt>
                <c:pt idx="298">
                  <c:v>14147</c:v>
                </c:pt>
                <c:pt idx="299">
                  <c:v>14178</c:v>
                </c:pt>
                <c:pt idx="300">
                  <c:v>14199</c:v>
                </c:pt>
                <c:pt idx="301">
                  <c:v>14224</c:v>
                </c:pt>
                <c:pt idx="302">
                  <c:v>14229</c:v>
                </c:pt>
                <c:pt idx="303">
                  <c:v>14253</c:v>
                </c:pt>
                <c:pt idx="304">
                  <c:v>14297</c:v>
                </c:pt>
                <c:pt idx="305">
                  <c:v>14307</c:v>
                </c:pt>
                <c:pt idx="306">
                  <c:v>14311</c:v>
                </c:pt>
                <c:pt idx="307">
                  <c:v>14331</c:v>
                </c:pt>
                <c:pt idx="308">
                  <c:v>14333</c:v>
                </c:pt>
                <c:pt idx="309">
                  <c:v>14361</c:v>
                </c:pt>
                <c:pt idx="310">
                  <c:v>14403</c:v>
                </c:pt>
                <c:pt idx="311">
                  <c:v>14439</c:v>
                </c:pt>
                <c:pt idx="312">
                  <c:v>14458</c:v>
                </c:pt>
                <c:pt idx="313">
                  <c:v>14475</c:v>
                </c:pt>
                <c:pt idx="314">
                  <c:v>14495</c:v>
                </c:pt>
                <c:pt idx="315">
                  <c:v>14499</c:v>
                </c:pt>
                <c:pt idx="316">
                  <c:v>14524</c:v>
                </c:pt>
                <c:pt idx="317">
                  <c:v>14544</c:v>
                </c:pt>
                <c:pt idx="318">
                  <c:v>14553</c:v>
                </c:pt>
                <c:pt idx="319">
                  <c:v>14563</c:v>
                </c:pt>
                <c:pt idx="320">
                  <c:v>14575</c:v>
                </c:pt>
                <c:pt idx="321">
                  <c:v>14599</c:v>
                </c:pt>
                <c:pt idx="322">
                  <c:v>14622</c:v>
                </c:pt>
                <c:pt idx="323">
                  <c:v>14638</c:v>
                </c:pt>
                <c:pt idx="324">
                  <c:v>14662</c:v>
                </c:pt>
                <c:pt idx="325">
                  <c:v>14686</c:v>
                </c:pt>
                <c:pt idx="326">
                  <c:v>14702</c:v>
                </c:pt>
                <c:pt idx="327">
                  <c:v>14709</c:v>
                </c:pt>
                <c:pt idx="328">
                  <c:v>14722</c:v>
                </c:pt>
                <c:pt idx="329">
                  <c:v>14730</c:v>
                </c:pt>
                <c:pt idx="330">
                  <c:v>14754</c:v>
                </c:pt>
                <c:pt idx="331">
                  <c:v>14773</c:v>
                </c:pt>
                <c:pt idx="332">
                  <c:v>14805</c:v>
                </c:pt>
                <c:pt idx="333">
                  <c:v>14835</c:v>
                </c:pt>
                <c:pt idx="334">
                  <c:v>14850</c:v>
                </c:pt>
                <c:pt idx="335">
                  <c:v>14892</c:v>
                </c:pt>
                <c:pt idx="336">
                  <c:v>14914</c:v>
                </c:pt>
                <c:pt idx="337">
                  <c:v>14945</c:v>
                </c:pt>
                <c:pt idx="338">
                  <c:v>14985</c:v>
                </c:pt>
                <c:pt idx="339">
                  <c:v>15030</c:v>
                </c:pt>
                <c:pt idx="340">
                  <c:v>15044</c:v>
                </c:pt>
                <c:pt idx="341">
                  <c:v>15073</c:v>
                </c:pt>
                <c:pt idx="342">
                  <c:v>15106</c:v>
                </c:pt>
                <c:pt idx="343">
                  <c:v>15140</c:v>
                </c:pt>
                <c:pt idx="344">
                  <c:v>15178</c:v>
                </c:pt>
                <c:pt idx="345">
                  <c:v>15222</c:v>
                </c:pt>
                <c:pt idx="346">
                  <c:v>15272</c:v>
                </c:pt>
                <c:pt idx="347">
                  <c:v>15309</c:v>
                </c:pt>
                <c:pt idx="348">
                  <c:v>15355</c:v>
                </c:pt>
                <c:pt idx="349">
                  <c:v>15393</c:v>
                </c:pt>
                <c:pt idx="350">
                  <c:v>15423</c:v>
                </c:pt>
                <c:pt idx="351">
                  <c:v>15452</c:v>
                </c:pt>
                <c:pt idx="352">
                  <c:v>15494</c:v>
                </c:pt>
                <c:pt idx="353">
                  <c:v>15539</c:v>
                </c:pt>
                <c:pt idx="354">
                  <c:v>15583</c:v>
                </c:pt>
                <c:pt idx="355">
                  <c:v>15618</c:v>
                </c:pt>
                <c:pt idx="356">
                  <c:v>15671</c:v>
                </c:pt>
                <c:pt idx="357">
                  <c:v>15724</c:v>
                </c:pt>
                <c:pt idx="358">
                  <c:v>15766</c:v>
                </c:pt>
                <c:pt idx="359">
                  <c:v>15803</c:v>
                </c:pt>
                <c:pt idx="360">
                  <c:v>15852</c:v>
                </c:pt>
                <c:pt idx="361">
                  <c:v>15886</c:v>
                </c:pt>
                <c:pt idx="362">
                  <c:v>15918</c:v>
                </c:pt>
                <c:pt idx="363">
                  <c:v>15950</c:v>
                </c:pt>
                <c:pt idx="364">
                  <c:v>15987</c:v>
                </c:pt>
                <c:pt idx="365">
                  <c:v>16041</c:v>
                </c:pt>
                <c:pt idx="366">
                  <c:v>16078</c:v>
                </c:pt>
                <c:pt idx="367">
                  <c:v>16131</c:v>
                </c:pt>
                <c:pt idx="368">
                  <c:v>16165</c:v>
                </c:pt>
                <c:pt idx="369">
                  <c:v>16211</c:v>
                </c:pt>
                <c:pt idx="370">
                  <c:v>16296</c:v>
                </c:pt>
                <c:pt idx="371">
                  <c:v>16354</c:v>
                </c:pt>
                <c:pt idx="372">
                  <c:v>16389</c:v>
                </c:pt>
                <c:pt idx="373">
                  <c:v>16432</c:v>
                </c:pt>
                <c:pt idx="374">
                  <c:v>16482</c:v>
                </c:pt>
                <c:pt idx="375">
                  <c:v>16520</c:v>
                </c:pt>
                <c:pt idx="376">
                  <c:v>16543</c:v>
                </c:pt>
                <c:pt idx="377">
                  <c:v>16587</c:v>
                </c:pt>
                <c:pt idx="378">
                  <c:v>16648</c:v>
                </c:pt>
                <c:pt idx="379">
                  <c:v>16719</c:v>
                </c:pt>
                <c:pt idx="380">
                  <c:v>16788</c:v>
                </c:pt>
                <c:pt idx="381">
                  <c:v>16856</c:v>
                </c:pt>
                <c:pt idx="382">
                  <c:v>16917</c:v>
                </c:pt>
                <c:pt idx="383">
                  <c:v>16962</c:v>
                </c:pt>
                <c:pt idx="384">
                  <c:v>16991</c:v>
                </c:pt>
                <c:pt idx="385">
                  <c:v>17033</c:v>
                </c:pt>
                <c:pt idx="386">
                  <c:v>17078</c:v>
                </c:pt>
                <c:pt idx="387">
                  <c:v>17147</c:v>
                </c:pt>
                <c:pt idx="388">
                  <c:v>17190</c:v>
                </c:pt>
                <c:pt idx="389">
                  <c:v>17230</c:v>
                </c:pt>
                <c:pt idx="390">
                  <c:v>17263</c:v>
                </c:pt>
                <c:pt idx="391">
                  <c:v>17296</c:v>
                </c:pt>
                <c:pt idx="392">
                  <c:v>17355</c:v>
                </c:pt>
                <c:pt idx="393">
                  <c:v>17436</c:v>
                </c:pt>
                <c:pt idx="394">
                  <c:v>17517</c:v>
                </c:pt>
                <c:pt idx="395">
                  <c:v>17595</c:v>
                </c:pt>
                <c:pt idx="396">
                  <c:v>17665</c:v>
                </c:pt>
                <c:pt idx="397">
                  <c:v>17724</c:v>
                </c:pt>
                <c:pt idx="398">
                  <c:v>17801</c:v>
                </c:pt>
                <c:pt idx="399">
                  <c:v>17853</c:v>
                </c:pt>
                <c:pt idx="400">
                  <c:v>17908</c:v>
                </c:pt>
                <c:pt idx="401">
                  <c:v>17941</c:v>
                </c:pt>
                <c:pt idx="402">
                  <c:v>18001</c:v>
                </c:pt>
                <c:pt idx="403">
                  <c:v>18046</c:v>
                </c:pt>
                <c:pt idx="404">
                  <c:v>18090</c:v>
                </c:pt>
                <c:pt idx="405">
                  <c:v>18140</c:v>
                </c:pt>
                <c:pt idx="406">
                  <c:v>18171</c:v>
                </c:pt>
                <c:pt idx="407">
                  <c:v>18195</c:v>
                </c:pt>
                <c:pt idx="408">
                  <c:v>18208</c:v>
                </c:pt>
                <c:pt idx="409">
                  <c:v>18247</c:v>
                </c:pt>
                <c:pt idx="410">
                  <c:v>18270</c:v>
                </c:pt>
                <c:pt idx="411">
                  <c:v>18290</c:v>
                </c:pt>
                <c:pt idx="412">
                  <c:v>18301</c:v>
                </c:pt>
                <c:pt idx="413">
                  <c:v>18348</c:v>
                </c:pt>
                <c:pt idx="414">
                  <c:v>18373</c:v>
                </c:pt>
                <c:pt idx="415">
                  <c:v>18399</c:v>
                </c:pt>
                <c:pt idx="416">
                  <c:v>18436</c:v>
                </c:pt>
                <c:pt idx="417">
                  <c:v>18453</c:v>
                </c:pt>
                <c:pt idx="418">
                  <c:v>18472</c:v>
                </c:pt>
                <c:pt idx="419">
                  <c:v>18502</c:v>
                </c:pt>
                <c:pt idx="420">
                  <c:v>18524</c:v>
                </c:pt>
                <c:pt idx="421">
                  <c:v>18553</c:v>
                </c:pt>
                <c:pt idx="422">
                  <c:v>18572</c:v>
                </c:pt>
                <c:pt idx="423">
                  <c:v>18589</c:v>
                </c:pt>
                <c:pt idx="424">
                  <c:v>18638</c:v>
                </c:pt>
                <c:pt idx="425">
                  <c:v>18691</c:v>
                </c:pt>
                <c:pt idx="426">
                  <c:v>18732</c:v>
                </c:pt>
                <c:pt idx="427">
                  <c:v>18780</c:v>
                </c:pt>
                <c:pt idx="428">
                  <c:v>18811</c:v>
                </c:pt>
                <c:pt idx="429">
                  <c:v>18833</c:v>
                </c:pt>
                <c:pt idx="430">
                  <c:v>18884</c:v>
                </c:pt>
                <c:pt idx="431">
                  <c:v>18905</c:v>
                </c:pt>
                <c:pt idx="432">
                  <c:v>18951</c:v>
                </c:pt>
                <c:pt idx="433">
                  <c:v>19048</c:v>
                </c:pt>
                <c:pt idx="434">
                  <c:v>19083</c:v>
                </c:pt>
                <c:pt idx="435">
                  <c:v>19122</c:v>
                </c:pt>
                <c:pt idx="436">
                  <c:v>19167</c:v>
                </c:pt>
                <c:pt idx="437">
                  <c:v>19217</c:v>
                </c:pt>
                <c:pt idx="438">
                  <c:v>19239</c:v>
                </c:pt>
                <c:pt idx="439">
                  <c:v>19250</c:v>
                </c:pt>
                <c:pt idx="440">
                  <c:v>19260</c:v>
                </c:pt>
                <c:pt idx="441">
                  <c:v>19320</c:v>
                </c:pt>
                <c:pt idx="442">
                  <c:v>19364</c:v>
                </c:pt>
                <c:pt idx="443">
                  <c:v>19405</c:v>
                </c:pt>
                <c:pt idx="444">
                  <c:v>19452</c:v>
                </c:pt>
                <c:pt idx="445">
                  <c:v>19467</c:v>
                </c:pt>
                <c:pt idx="446">
                  <c:v>19467</c:v>
                </c:pt>
                <c:pt idx="447">
                  <c:v>19475</c:v>
                </c:pt>
                <c:pt idx="448">
                  <c:v>19537</c:v>
                </c:pt>
                <c:pt idx="449">
                  <c:v>19567</c:v>
                </c:pt>
                <c:pt idx="450">
                  <c:v>19591</c:v>
                </c:pt>
                <c:pt idx="451">
                  <c:v>19633</c:v>
                </c:pt>
                <c:pt idx="452">
                  <c:v>19653</c:v>
                </c:pt>
                <c:pt idx="453">
                  <c:v>19655</c:v>
                </c:pt>
                <c:pt idx="454">
                  <c:v>19686</c:v>
                </c:pt>
                <c:pt idx="455">
                  <c:v>19703</c:v>
                </c:pt>
                <c:pt idx="456">
                  <c:v>19715</c:v>
                </c:pt>
                <c:pt idx="457">
                  <c:v>19723</c:v>
                </c:pt>
                <c:pt idx="458">
                  <c:v>19736</c:v>
                </c:pt>
                <c:pt idx="459">
                  <c:v>19755</c:v>
                </c:pt>
                <c:pt idx="460">
                  <c:v>19788</c:v>
                </c:pt>
                <c:pt idx="461">
                  <c:v>19829</c:v>
                </c:pt>
                <c:pt idx="462">
                  <c:v>19865</c:v>
                </c:pt>
                <c:pt idx="463">
                  <c:v>19896</c:v>
                </c:pt>
                <c:pt idx="464">
                  <c:v>19946</c:v>
                </c:pt>
                <c:pt idx="465">
                  <c:v>20002</c:v>
                </c:pt>
                <c:pt idx="466">
                  <c:v>20035</c:v>
                </c:pt>
                <c:pt idx="467">
                  <c:v>20047</c:v>
                </c:pt>
                <c:pt idx="468">
                  <c:v>20086</c:v>
                </c:pt>
                <c:pt idx="469">
                  <c:v>20117</c:v>
                </c:pt>
                <c:pt idx="470">
                  <c:v>20131</c:v>
                </c:pt>
                <c:pt idx="471">
                  <c:v>20156</c:v>
                </c:pt>
                <c:pt idx="472">
                  <c:v>20199</c:v>
                </c:pt>
                <c:pt idx="473">
                  <c:v>20234</c:v>
                </c:pt>
                <c:pt idx="474">
                  <c:v>20251</c:v>
                </c:pt>
                <c:pt idx="475">
                  <c:v>20287</c:v>
                </c:pt>
                <c:pt idx="476">
                  <c:v>20319</c:v>
                </c:pt>
                <c:pt idx="477">
                  <c:v>20378</c:v>
                </c:pt>
                <c:pt idx="478">
                  <c:v>20411</c:v>
                </c:pt>
                <c:pt idx="479">
                  <c:v>20447</c:v>
                </c:pt>
                <c:pt idx="480">
                  <c:v>20461</c:v>
                </c:pt>
                <c:pt idx="481">
                  <c:v>20483</c:v>
                </c:pt>
                <c:pt idx="482">
                  <c:v>20497</c:v>
                </c:pt>
                <c:pt idx="483">
                  <c:v>20540</c:v>
                </c:pt>
                <c:pt idx="484">
                  <c:v>20569</c:v>
                </c:pt>
                <c:pt idx="485">
                  <c:v>20612</c:v>
                </c:pt>
                <c:pt idx="486">
                  <c:v>20654</c:v>
                </c:pt>
                <c:pt idx="487">
                  <c:v>20700</c:v>
                </c:pt>
                <c:pt idx="488">
                  <c:v>20749</c:v>
                </c:pt>
                <c:pt idx="489">
                  <c:v>20784</c:v>
                </c:pt>
                <c:pt idx="490">
                  <c:v>20817</c:v>
                </c:pt>
                <c:pt idx="491">
                  <c:v>20876</c:v>
                </c:pt>
                <c:pt idx="492">
                  <c:v>20895</c:v>
                </c:pt>
                <c:pt idx="493">
                  <c:v>20925</c:v>
                </c:pt>
                <c:pt idx="494">
                  <c:v>20952</c:v>
                </c:pt>
                <c:pt idx="495">
                  <c:v>20985</c:v>
                </c:pt>
                <c:pt idx="496">
                  <c:v>21019</c:v>
                </c:pt>
                <c:pt idx="497">
                  <c:v>21064</c:v>
                </c:pt>
                <c:pt idx="498">
                  <c:v>21107</c:v>
                </c:pt>
                <c:pt idx="499">
                  <c:v>21159</c:v>
                </c:pt>
                <c:pt idx="500">
                  <c:v>21179</c:v>
                </c:pt>
                <c:pt idx="501">
                  <c:v>21208</c:v>
                </c:pt>
                <c:pt idx="502">
                  <c:v>21256</c:v>
                </c:pt>
                <c:pt idx="503">
                  <c:v>21300</c:v>
                </c:pt>
                <c:pt idx="504">
                  <c:v>21333</c:v>
                </c:pt>
                <c:pt idx="505">
                  <c:v>21388</c:v>
                </c:pt>
                <c:pt idx="506">
                  <c:v>21419</c:v>
                </c:pt>
                <c:pt idx="507">
                  <c:v>21456</c:v>
                </c:pt>
                <c:pt idx="508">
                  <c:v>21519</c:v>
                </c:pt>
                <c:pt idx="509">
                  <c:v>21566</c:v>
                </c:pt>
                <c:pt idx="510">
                  <c:v>21619</c:v>
                </c:pt>
                <c:pt idx="511">
                  <c:v>21645</c:v>
                </c:pt>
                <c:pt idx="512">
                  <c:v>21696</c:v>
                </c:pt>
                <c:pt idx="513">
                  <c:v>21743</c:v>
                </c:pt>
                <c:pt idx="514">
                  <c:v>21784</c:v>
                </c:pt>
                <c:pt idx="515">
                  <c:v>21821</c:v>
                </c:pt>
                <c:pt idx="516">
                  <c:v>21876</c:v>
                </c:pt>
                <c:pt idx="517">
                  <c:v>21895</c:v>
                </c:pt>
                <c:pt idx="518">
                  <c:v>21918</c:v>
                </c:pt>
                <c:pt idx="519">
                  <c:v>21957</c:v>
                </c:pt>
                <c:pt idx="520">
                  <c:v>21995</c:v>
                </c:pt>
                <c:pt idx="521">
                  <c:v>22041</c:v>
                </c:pt>
                <c:pt idx="522">
                  <c:v>22061</c:v>
                </c:pt>
                <c:pt idx="523">
                  <c:v>22078</c:v>
                </c:pt>
                <c:pt idx="524">
                  <c:v>22100</c:v>
                </c:pt>
                <c:pt idx="525">
                  <c:v>22137</c:v>
                </c:pt>
                <c:pt idx="526">
                  <c:v>22181</c:v>
                </c:pt>
                <c:pt idx="527">
                  <c:v>22235</c:v>
                </c:pt>
                <c:pt idx="528">
                  <c:v>22276</c:v>
                </c:pt>
                <c:pt idx="529">
                  <c:v>22327</c:v>
                </c:pt>
                <c:pt idx="530">
                  <c:v>22375</c:v>
                </c:pt>
                <c:pt idx="531">
                  <c:v>22414</c:v>
                </c:pt>
                <c:pt idx="532">
                  <c:v>22481</c:v>
                </c:pt>
                <c:pt idx="533">
                  <c:v>22551</c:v>
                </c:pt>
                <c:pt idx="534">
                  <c:v>22594</c:v>
                </c:pt>
                <c:pt idx="535">
                  <c:v>22637</c:v>
                </c:pt>
                <c:pt idx="536">
                  <c:v>22686</c:v>
                </c:pt>
                <c:pt idx="537">
                  <c:v>22731</c:v>
                </c:pt>
                <c:pt idx="538">
                  <c:v>22803</c:v>
                </c:pt>
                <c:pt idx="539">
                  <c:v>22860</c:v>
                </c:pt>
                <c:pt idx="540">
                  <c:v>22907</c:v>
                </c:pt>
                <c:pt idx="541">
                  <c:v>22988</c:v>
                </c:pt>
                <c:pt idx="542">
                  <c:v>23034</c:v>
                </c:pt>
                <c:pt idx="543">
                  <c:v>23059</c:v>
                </c:pt>
                <c:pt idx="544">
                  <c:v>23098</c:v>
                </c:pt>
                <c:pt idx="545">
                  <c:v>23144</c:v>
                </c:pt>
                <c:pt idx="546">
                  <c:v>23192</c:v>
                </c:pt>
                <c:pt idx="547">
                  <c:v>23237</c:v>
                </c:pt>
                <c:pt idx="548">
                  <c:v>23270</c:v>
                </c:pt>
                <c:pt idx="549">
                  <c:v>23319</c:v>
                </c:pt>
                <c:pt idx="550">
                  <c:v>23336</c:v>
                </c:pt>
                <c:pt idx="551">
                  <c:v>23351</c:v>
                </c:pt>
                <c:pt idx="552">
                  <c:v>23390</c:v>
                </c:pt>
                <c:pt idx="553">
                  <c:v>23439</c:v>
                </c:pt>
                <c:pt idx="554">
                  <c:v>23494</c:v>
                </c:pt>
                <c:pt idx="555">
                  <c:v>23536</c:v>
                </c:pt>
                <c:pt idx="556">
                  <c:v>23578</c:v>
                </c:pt>
                <c:pt idx="557">
                  <c:v>23622</c:v>
                </c:pt>
                <c:pt idx="558">
                  <c:v>23639</c:v>
                </c:pt>
                <c:pt idx="559">
                  <c:v>23675</c:v>
                </c:pt>
                <c:pt idx="560">
                  <c:v>23703</c:v>
                </c:pt>
                <c:pt idx="561">
                  <c:v>23732</c:v>
                </c:pt>
                <c:pt idx="562">
                  <c:v>23768</c:v>
                </c:pt>
                <c:pt idx="563">
                  <c:v>23794</c:v>
                </c:pt>
                <c:pt idx="564">
                  <c:v>23827</c:v>
                </c:pt>
                <c:pt idx="565">
                  <c:v>23829</c:v>
                </c:pt>
                <c:pt idx="566">
                  <c:v>23869</c:v>
                </c:pt>
                <c:pt idx="567">
                  <c:v>23888</c:v>
                </c:pt>
                <c:pt idx="568">
                  <c:v>23934</c:v>
                </c:pt>
                <c:pt idx="569">
                  <c:v>23982</c:v>
                </c:pt>
                <c:pt idx="570">
                  <c:v>24037</c:v>
                </c:pt>
                <c:pt idx="571">
                  <c:v>24061</c:v>
                </c:pt>
                <c:pt idx="572">
                  <c:v>24069</c:v>
                </c:pt>
                <c:pt idx="573">
                  <c:v>24100</c:v>
                </c:pt>
                <c:pt idx="574">
                  <c:v>24125</c:v>
                </c:pt>
                <c:pt idx="575">
                  <c:v>24144</c:v>
                </c:pt>
                <c:pt idx="576">
                  <c:v>24158</c:v>
                </c:pt>
                <c:pt idx="577">
                  <c:v>24194</c:v>
                </c:pt>
                <c:pt idx="578">
                  <c:v>24204</c:v>
                </c:pt>
                <c:pt idx="579">
                  <c:v>24226</c:v>
                </c:pt>
                <c:pt idx="580">
                  <c:v>24226</c:v>
                </c:pt>
                <c:pt idx="581">
                  <c:v>24284</c:v>
                </c:pt>
                <c:pt idx="582">
                  <c:v>24313</c:v>
                </c:pt>
                <c:pt idx="583">
                  <c:v>24296</c:v>
                </c:pt>
                <c:pt idx="584">
                  <c:v>24306</c:v>
                </c:pt>
                <c:pt idx="585">
                  <c:v>24336</c:v>
                </c:pt>
                <c:pt idx="586">
                  <c:v>24384</c:v>
                </c:pt>
                <c:pt idx="587">
                  <c:v>24402</c:v>
                </c:pt>
                <c:pt idx="588">
                  <c:v>24406</c:v>
                </c:pt>
                <c:pt idx="589">
                  <c:v>24418</c:v>
                </c:pt>
                <c:pt idx="590">
                  <c:v>24437</c:v>
                </c:pt>
                <c:pt idx="591">
                  <c:v>24441</c:v>
                </c:pt>
                <c:pt idx="592">
                  <c:v>24446</c:v>
                </c:pt>
                <c:pt idx="593">
                  <c:v>24467</c:v>
                </c:pt>
                <c:pt idx="594">
                  <c:v>24474</c:v>
                </c:pt>
                <c:pt idx="595">
                  <c:v>24486</c:v>
                </c:pt>
                <c:pt idx="596">
                  <c:v>24527</c:v>
                </c:pt>
                <c:pt idx="597">
                  <c:v>24527</c:v>
                </c:pt>
                <c:pt idx="598">
                  <c:v>24543</c:v>
                </c:pt>
                <c:pt idx="599">
                  <c:v>24558</c:v>
                </c:pt>
                <c:pt idx="600">
                  <c:v>24579</c:v>
                </c:pt>
                <c:pt idx="601">
                  <c:v>24616</c:v>
                </c:pt>
                <c:pt idx="602">
                  <c:v>24637</c:v>
                </c:pt>
                <c:pt idx="603">
                  <c:v>24656</c:v>
                </c:pt>
                <c:pt idx="604">
                  <c:v>24656</c:v>
                </c:pt>
                <c:pt idx="605">
                  <c:v>24675</c:v>
                </c:pt>
                <c:pt idx="606">
                  <c:v>24680</c:v>
                </c:pt>
                <c:pt idx="607">
                  <c:v>24702</c:v>
                </c:pt>
                <c:pt idx="608">
                  <c:v>24708</c:v>
                </c:pt>
                <c:pt idx="609">
                  <c:v>24712</c:v>
                </c:pt>
                <c:pt idx="610">
                  <c:v>24706</c:v>
                </c:pt>
                <c:pt idx="611">
                  <c:v>24721</c:v>
                </c:pt>
                <c:pt idx="612">
                  <c:v>24739</c:v>
                </c:pt>
                <c:pt idx="613">
                  <c:v>24747</c:v>
                </c:pt>
                <c:pt idx="614">
                  <c:v>24751</c:v>
                </c:pt>
                <c:pt idx="615">
                  <c:v>24764</c:v>
                </c:pt>
                <c:pt idx="616">
                  <c:v>24774</c:v>
                </c:pt>
                <c:pt idx="617">
                  <c:v>24834</c:v>
                </c:pt>
                <c:pt idx="618">
                  <c:v>24856</c:v>
                </c:pt>
                <c:pt idx="619">
                  <c:v>24904</c:v>
                </c:pt>
                <c:pt idx="620">
                  <c:v>24923</c:v>
                </c:pt>
                <c:pt idx="621">
                  <c:v>24924</c:v>
                </c:pt>
                <c:pt idx="622">
                  <c:v>24948</c:v>
                </c:pt>
                <c:pt idx="623">
                  <c:v>24972</c:v>
                </c:pt>
                <c:pt idx="624">
                  <c:v>24988</c:v>
                </c:pt>
                <c:pt idx="625">
                  <c:v>25012</c:v>
                </c:pt>
                <c:pt idx="626">
                  <c:v>25028</c:v>
                </c:pt>
                <c:pt idx="627">
                  <c:v>25039</c:v>
                </c:pt>
                <c:pt idx="628">
                  <c:v>25039</c:v>
                </c:pt>
                <c:pt idx="629">
                  <c:v>25064</c:v>
                </c:pt>
                <c:pt idx="630">
                  <c:v>25092</c:v>
                </c:pt>
                <c:pt idx="631">
                  <c:v>25129</c:v>
                </c:pt>
                <c:pt idx="632">
                  <c:v>25163</c:v>
                </c:pt>
                <c:pt idx="633">
                  <c:v>25181</c:v>
                </c:pt>
                <c:pt idx="634">
                  <c:v>25210</c:v>
                </c:pt>
                <c:pt idx="635">
                  <c:v>25230</c:v>
                </c:pt>
                <c:pt idx="636">
                  <c:v>25257</c:v>
                </c:pt>
                <c:pt idx="637">
                  <c:v>25273</c:v>
                </c:pt>
                <c:pt idx="638">
                  <c:v>25290</c:v>
                </c:pt>
                <c:pt idx="639">
                  <c:v>25334</c:v>
                </c:pt>
                <c:pt idx="640">
                  <c:v>25381</c:v>
                </c:pt>
                <c:pt idx="641">
                  <c:v>25409</c:v>
                </c:pt>
                <c:pt idx="642">
                  <c:v>25425</c:v>
                </c:pt>
                <c:pt idx="643">
                  <c:v>25450</c:v>
                </c:pt>
                <c:pt idx="644">
                  <c:v>25479</c:v>
                </c:pt>
                <c:pt idx="645">
                  <c:v>25489</c:v>
                </c:pt>
                <c:pt idx="646">
                  <c:v>25502</c:v>
                </c:pt>
                <c:pt idx="647">
                  <c:v>25522</c:v>
                </c:pt>
                <c:pt idx="648">
                  <c:v>25554</c:v>
                </c:pt>
                <c:pt idx="649">
                  <c:v>25592</c:v>
                </c:pt>
                <c:pt idx="650">
                  <c:v>25611</c:v>
                </c:pt>
                <c:pt idx="651">
                  <c:v>25641</c:v>
                </c:pt>
                <c:pt idx="652">
                  <c:v>25684</c:v>
                </c:pt>
                <c:pt idx="653">
                  <c:v>25702</c:v>
                </c:pt>
                <c:pt idx="654">
                  <c:v>25738</c:v>
                </c:pt>
                <c:pt idx="655">
                  <c:v>25760</c:v>
                </c:pt>
                <c:pt idx="656">
                  <c:v>25795</c:v>
                </c:pt>
                <c:pt idx="657">
                  <c:v>25819</c:v>
                </c:pt>
                <c:pt idx="658">
                  <c:v>25845</c:v>
                </c:pt>
                <c:pt idx="659">
                  <c:v>25874</c:v>
                </c:pt>
                <c:pt idx="660">
                  <c:v>25944</c:v>
                </c:pt>
                <c:pt idx="661">
                  <c:v>25982</c:v>
                </c:pt>
                <c:pt idx="662">
                  <c:v>26012</c:v>
                </c:pt>
                <c:pt idx="663">
                  <c:v>26030</c:v>
                </c:pt>
                <c:pt idx="664">
                  <c:v>26048</c:v>
                </c:pt>
                <c:pt idx="665">
                  <c:v>26077</c:v>
                </c:pt>
                <c:pt idx="666">
                  <c:v>26095</c:v>
                </c:pt>
                <c:pt idx="667">
                  <c:v>26117</c:v>
                </c:pt>
                <c:pt idx="668">
                  <c:v>26127</c:v>
                </c:pt>
                <c:pt idx="669">
                  <c:v>26134</c:v>
                </c:pt>
                <c:pt idx="670">
                  <c:v>26153</c:v>
                </c:pt>
                <c:pt idx="671">
                  <c:v>26167</c:v>
                </c:pt>
                <c:pt idx="672">
                  <c:v>26197</c:v>
                </c:pt>
                <c:pt idx="673">
                  <c:v>26205</c:v>
                </c:pt>
                <c:pt idx="674">
                  <c:v>26219</c:v>
                </c:pt>
                <c:pt idx="675">
                  <c:v>26233</c:v>
                </c:pt>
                <c:pt idx="676">
                  <c:v>26254</c:v>
                </c:pt>
                <c:pt idx="677">
                  <c:v>26281</c:v>
                </c:pt>
                <c:pt idx="678">
                  <c:v>26285</c:v>
                </c:pt>
                <c:pt idx="679">
                  <c:v>26301</c:v>
                </c:pt>
                <c:pt idx="680">
                  <c:v>26346</c:v>
                </c:pt>
                <c:pt idx="681">
                  <c:v>26355</c:v>
                </c:pt>
                <c:pt idx="682">
                  <c:v>26357</c:v>
                </c:pt>
                <c:pt idx="683">
                  <c:v>26370</c:v>
                </c:pt>
                <c:pt idx="684">
                  <c:v>26391</c:v>
                </c:pt>
                <c:pt idx="685">
                  <c:v>26417</c:v>
                </c:pt>
                <c:pt idx="686">
                  <c:v>26434</c:v>
                </c:pt>
                <c:pt idx="687">
                  <c:v>26456</c:v>
                </c:pt>
                <c:pt idx="688">
                  <c:v>26484</c:v>
                </c:pt>
                <c:pt idx="689">
                  <c:v>26507</c:v>
                </c:pt>
                <c:pt idx="690">
                  <c:v>26531</c:v>
                </c:pt>
                <c:pt idx="691">
                  <c:v>26548</c:v>
                </c:pt>
                <c:pt idx="692">
                  <c:v>26574</c:v>
                </c:pt>
                <c:pt idx="693">
                  <c:v>26591</c:v>
                </c:pt>
                <c:pt idx="694">
                  <c:v>26620</c:v>
                </c:pt>
                <c:pt idx="695">
                  <c:v>26657</c:v>
                </c:pt>
                <c:pt idx="696">
                  <c:v>26680</c:v>
                </c:pt>
                <c:pt idx="697">
                  <c:v>26724</c:v>
                </c:pt>
                <c:pt idx="698">
                  <c:v>26759</c:v>
                </c:pt>
                <c:pt idx="699">
                  <c:v>26817</c:v>
                </c:pt>
                <c:pt idx="700">
                  <c:v>26866</c:v>
                </c:pt>
                <c:pt idx="701">
                  <c:v>26921</c:v>
                </c:pt>
                <c:pt idx="702">
                  <c:v>26946</c:v>
                </c:pt>
                <c:pt idx="703">
                  <c:v>26973</c:v>
                </c:pt>
                <c:pt idx="704">
                  <c:v>26989</c:v>
                </c:pt>
                <c:pt idx="705">
                  <c:v>27014</c:v>
                </c:pt>
                <c:pt idx="706">
                  <c:v>27064</c:v>
                </c:pt>
                <c:pt idx="707">
                  <c:v>27101</c:v>
                </c:pt>
                <c:pt idx="708">
                  <c:v>27139</c:v>
                </c:pt>
                <c:pt idx="709">
                  <c:v>27167</c:v>
                </c:pt>
                <c:pt idx="710">
                  <c:v>27250</c:v>
                </c:pt>
                <c:pt idx="711">
                  <c:v>27292</c:v>
                </c:pt>
                <c:pt idx="712">
                  <c:v>27316</c:v>
                </c:pt>
                <c:pt idx="713">
                  <c:v>27367</c:v>
                </c:pt>
                <c:pt idx="714">
                  <c:v>27412</c:v>
                </c:pt>
                <c:pt idx="715">
                  <c:v>27463</c:v>
                </c:pt>
                <c:pt idx="716">
                  <c:v>27504</c:v>
                </c:pt>
                <c:pt idx="717">
                  <c:v>27541</c:v>
                </c:pt>
                <c:pt idx="718">
                  <c:v>27610</c:v>
                </c:pt>
                <c:pt idx="719">
                  <c:v>27661</c:v>
                </c:pt>
                <c:pt idx="720">
                  <c:v>27694</c:v>
                </c:pt>
                <c:pt idx="721">
                  <c:v>27744</c:v>
                </c:pt>
                <c:pt idx="722">
                  <c:v>27766</c:v>
                </c:pt>
                <c:pt idx="723">
                  <c:v>27829</c:v>
                </c:pt>
                <c:pt idx="724">
                  <c:v>27866</c:v>
                </c:pt>
                <c:pt idx="725">
                  <c:v>27908</c:v>
                </c:pt>
                <c:pt idx="726">
                  <c:v>27961</c:v>
                </c:pt>
                <c:pt idx="727">
                  <c:v>28002</c:v>
                </c:pt>
                <c:pt idx="728">
                  <c:v>28051</c:v>
                </c:pt>
                <c:pt idx="729">
                  <c:v>28107</c:v>
                </c:pt>
                <c:pt idx="730">
                  <c:v>28159</c:v>
                </c:pt>
                <c:pt idx="731">
                  <c:v>28198</c:v>
                </c:pt>
                <c:pt idx="732">
                  <c:v>28248</c:v>
                </c:pt>
                <c:pt idx="733">
                  <c:v>28299</c:v>
                </c:pt>
                <c:pt idx="734">
                  <c:v>28338</c:v>
                </c:pt>
                <c:pt idx="735">
                  <c:v>28345</c:v>
                </c:pt>
                <c:pt idx="736">
                  <c:v>28377</c:v>
                </c:pt>
                <c:pt idx="737">
                  <c:v>28428</c:v>
                </c:pt>
                <c:pt idx="738">
                  <c:v>28461</c:v>
                </c:pt>
                <c:pt idx="739">
                  <c:v>28463</c:v>
                </c:pt>
                <c:pt idx="740">
                  <c:v>28474</c:v>
                </c:pt>
                <c:pt idx="741">
                  <c:v>28507</c:v>
                </c:pt>
                <c:pt idx="742">
                  <c:v>28540</c:v>
                </c:pt>
                <c:pt idx="743">
                  <c:v>28534</c:v>
                </c:pt>
                <c:pt idx="744">
                  <c:v>28554</c:v>
                </c:pt>
                <c:pt idx="745">
                  <c:v>28569</c:v>
                </c:pt>
                <c:pt idx="746">
                  <c:v>28601</c:v>
                </c:pt>
                <c:pt idx="747">
                  <c:v>28643</c:v>
                </c:pt>
                <c:pt idx="748">
                  <c:v>28664</c:v>
                </c:pt>
                <c:pt idx="749">
                  <c:v>28690</c:v>
                </c:pt>
                <c:pt idx="750">
                  <c:v>28729</c:v>
                </c:pt>
                <c:pt idx="751">
                  <c:v>28775</c:v>
                </c:pt>
                <c:pt idx="752">
                  <c:v>28815</c:v>
                </c:pt>
                <c:pt idx="753">
                  <c:v>28835</c:v>
                </c:pt>
                <c:pt idx="754">
                  <c:v>28851</c:v>
                </c:pt>
                <c:pt idx="755">
                  <c:v>28903</c:v>
                </c:pt>
                <c:pt idx="756">
                  <c:v>28934</c:v>
                </c:pt>
                <c:pt idx="757">
                  <c:v>28973</c:v>
                </c:pt>
                <c:pt idx="758">
                  <c:v>28978</c:v>
                </c:pt>
                <c:pt idx="759">
                  <c:v>29036</c:v>
                </c:pt>
                <c:pt idx="760">
                  <c:v>29061</c:v>
                </c:pt>
                <c:pt idx="761">
                  <c:v>29093</c:v>
                </c:pt>
                <c:pt idx="762">
                  <c:v>29112</c:v>
                </c:pt>
                <c:pt idx="763">
                  <c:v>29144</c:v>
                </c:pt>
                <c:pt idx="764">
                  <c:v>29172</c:v>
                </c:pt>
                <c:pt idx="765">
                  <c:v>29211</c:v>
                </c:pt>
                <c:pt idx="766">
                  <c:v>29231</c:v>
                </c:pt>
                <c:pt idx="767">
                  <c:v>29266</c:v>
                </c:pt>
                <c:pt idx="768">
                  <c:v>29299</c:v>
                </c:pt>
                <c:pt idx="769">
                  <c:v>29354</c:v>
                </c:pt>
                <c:pt idx="770">
                  <c:v>29385</c:v>
                </c:pt>
                <c:pt idx="771">
                  <c:v>29424</c:v>
                </c:pt>
                <c:pt idx="772">
                  <c:v>29472</c:v>
                </c:pt>
                <c:pt idx="773">
                  <c:v>29503</c:v>
                </c:pt>
                <c:pt idx="774">
                  <c:v>29550</c:v>
                </c:pt>
                <c:pt idx="775">
                  <c:v>29578</c:v>
                </c:pt>
                <c:pt idx="776">
                  <c:v>29603</c:v>
                </c:pt>
                <c:pt idx="777">
                  <c:v>29631</c:v>
                </c:pt>
                <c:pt idx="778">
                  <c:v>29636</c:v>
                </c:pt>
                <c:pt idx="779">
                  <c:v>29649</c:v>
                </c:pt>
                <c:pt idx="780">
                  <c:v>29666</c:v>
                </c:pt>
                <c:pt idx="781">
                  <c:v>29687</c:v>
                </c:pt>
                <c:pt idx="782">
                  <c:v>29680</c:v>
                </c:pt>
                <c:pt idx="783">
                  <c:v>29716</c:v>
                </c:pt>
                <c:pt idx="784">
                  <c:v>29762</c:v>
                </c:pt>
                <c:pt idx="785">
                  <c:v>29822</c:v>
                </c:pt>
                <c:pt idx="786">
                  <c:v>29844</c:v>
                </c:pt>
                <c:pt idx="787">
                  <c:v>29864</c:v>
                </c:pt>
                <c:pt idx="788">
                  <c:v>29898</c:v>
                </c:pt>
                <c:pt idx="789">
                  <c:v>29910</c:v>
                </c:pt>
                <c:pt idx="790">
                  <c:v>29931</c:v>
                </c:pt>
                <c:pt idx="791">
                  <c:v>29965</c:v>
                </c:pt>
                <c:pt idx="792">
                  <c:v>30008</c:v>
                </c:pt>
                <c:pt idx="793">
                  <c:v>30035</c:v>
                </c:pt>
                <c:pt idx="794">
                  <c:v>30083</c:v>
                </c:pt>
                <c:pt idx="795">
                  <c:v>30103</c:v>
                </c:pt>
                <c:pt idx="796">
                  <c:v>30121</c:v>
                </c:pt>
                <c:pt idx="797">
                  <c:v>30154</c:v>
                </c:pt>
                <c:pt idx="798">
                  <c:v>30209</c:v>
                </c:pt>
                <c:pt idx="799">
                  <c:v>30255</c:v>
                </c:pt>
                <c:pt idx="800">
                  <c:v>30337</c:v>
                </c:pt>
                <c:pt idx="801">
                  <c:v>30383</c:v>
                </c:pt>
                <c:pt idx="802">
                  <c:v>30424</c:v>
                </c:pt>
                <c:pt idx="803">
                  <c:v>30460</c:v>
                </c:pt>
                <c:pt idx="804">
                  <c:v>30514</c:v>
                </c:pt>
                <c:pt idx="805">
                  <c:v>30523</c:v>
                </c:pt>
                <c:pt idx="806">
                  <c:v>30511</c:v>
                </c:pt>
                <c:pt idx="807">
                  <c:v>30546</c:v>
                </c:pt>
                <c:pt idx="808">
                  <c:v>30574</c:v>
                </c:pt>
                <c:pt idx="809">
                  <c:v>30577</c:v>
                </c:pt>
                <c:pt idx="810">
                  <c:v>30600</c:v>
                </c:pt>
                <c:pt idx="811">
                  <c:v>30604</c:v>
                </c:pt>
                <c:pt idx="812">
                  <c:v>30632</c:v>
                </c:pt>
                <c:pt idx="813">
                  <c:v>30660</c:v>
                </c:pt>
                <c:pt idx="814">
                  <c:v>30691</c:v>
                </c:pt>
                <c:pt idx="815">
                  <c:v>30692</c:v>
                </c:pt>
                <c:pt idx="816">
                  <c:v>30705</c:v>
                </c:pt>
                <c:pt idx="817">
                  <c:v>30727</c:v>
                </c:pt>
                <c:pt idx="818">
                  <c:v>30745</c:v>
                </c:pt>
                <c:pt idx="819">
                  <c:v>30740</c:v>
                </c:pt>
                <c:pt idx="820">
                  <c:v>30751</c:v>
                </c:pt>
                <c:pt idx="821">
                  <c:v>30776</c:v>
                </c:pt>
                <c:pt idx="822">
                  <c:v>30790</c:v>
                </c:pt>
                <c:pt idx="823">
                  <c:v>30803</c:v>
                </c:pt>
                <c:pt idx="824">
                  <c:v>30807</c:v>
                </c:pt>
                <c:pt idx="825">
                  <c:v>30835</c:v>
                </c:pt>
                <c:pt idx="826">
                  <c:v>30849</c:v>
                </c:pt>
                <c:pt idx="827">
                  <c:v>30864</c:v>
                </c:pt>
                <c:pt idx="828">
                  <c:v>30897</c:v>
                </c:pt>
                <c:pt idx="829">
                  <c:v>30944</c:v>
                </c:pt>
                <c:pt idx="830">
                  <c:v>30969</c:v>
                </c:pt>
                <c:pt idx="831">
                  <c:v>30977</c:v>
                </c:pt>
                <c:pt idx="832">
                  <c:v>30994</c:v>
                </c:pt>
                <c:pt idx="833">
                  <c:v>31013</c:v>
                </c:pt>
                <c:pt idx="834">
                  <c:v>31036</c:v>
                </c:pt>
                <c:pt idx="835">
                  <c:v>31058</c:v>
                </c:pt>
                <c:pt idx="836">
                  <c:v>31077</c:v>
                </c:pt>
                <c:pt idx="837">
                  <c:v>31079</c:v>
                </c:pt>
                <c:pt idx="838">
                  <c:v>31083</c:v>
                </c:pt>
                <c:pt idx="839">
                  <c:v>31110</c:v>
                </c:pt>
                <c:pt idx="840">
                  <c:v>31150</c:v>
                </c:pt>
                <c:pt idx="841">
                  <c:v>31174</c:v>
                </c:pt>
                <c:pt idx="842">
                  <c:v>31187</c:v>
                </c:pt>
                <c:pt idx="843">
                  <c:v>31212</c:v>
                </c:pt>
                <c:pt idx="844">
                  <c:v>31229</c:v>
                </c:pt>
                <c:pt idx="845">
                  <c:v>31226</c:v>
                </c:pt>
                <c:pt idx="846">
                  <c:v>31256</c:v>
                </c:pt>
                <c:pt idx="847">
                  <c:v>31287</c:v>
                </c:pt>
                <c:pt idx="848">
                  <c:v>31318</c:v>
                </c:pt>
                <c:pt idx="849">
                  <c:v>31346</c:v>
                </c:pt>
                <c:pt idx="850">
                  <c:v>31369</c:v>
                </c:pt>
                <c:pt idx="851">
                  <c:v>31389</c:v>
                </c:pt>
                <c:pt idx="852">
                  <c:v>31422</c:v>
                </c:pt>
                <c:pt idx="853">
                  <c:v>31427</c:v>
                </c:pt>
                <c:pt idx="854">
                  <c:v>31416</c:v>
                </c:pt>
                <c:pt idx="855">
                  <c:v>31438</c:v>
                </c:pt>
                <c:pt idx="856">
                  <c:v>31459</c:v>
                </c:pt>
                <c:pt idx="857">
                  <c:v>31478</c:v>
                </c:pt>
                <c:pt idx="858">
                  <c:v>31480</c:v>
                </c:pt>
                <c:pt idx="859">
                  <c:v>31488</c:v>
                </c:pt>
                <c:pt idx="860">
                  <c:v>31489</c:v>
                </c:pt>
                <c:pt idx="861">
                  <c:v>31516</c:v>
                </c:pt>
                <c:pt idx="862">
                  <c:v>31530</c:v>
                </c:pt>
                <c:pt idx="863">
                  <c:v>31536</c:v>
                </c:pt>
                <c:pt idx="864">
                  <c:v>31551</c:v>
                </c:pt>
                <c:pt idx="865">
                  <c:v>31575</c:v>
                </c:pt>
                <c:pt idx="866">
                  <c:v>31566</c:v>
                </c:pt>
                <c:pt idx="867">
                  <c:v>31600</c:v>
                </c:pt>
                <c:pt idx="868">
                  <c:v>31628</c:v>
                </c:pt>
                <c:pt idx="869">
                  <c:v>31656</c:v>
                </c:pt>
                <c:pt idx="870">
                  <c:v>31673</c:v>
                </c:pt>
                <c:pt idx="871">
                  <c:v>31687</c:v>
                </c:pt>
                <c:pt idx="872">
                  <c:v>31701</c:v>
                </c:pt>
                <c:pt idx="873">
                  <c:v>31702</c:v>
                </c:pt>
                <c:pt idx="874">
                  <c:v>31710</c:v>
                </c:pt>
                <c:pt idx="875">
                  <c:v>31731</c:v>
                </c:pt>
                <c:pt idx="876">
                  <c:v>31751</c:v>
                </c:pt>
                <c:pt idx="877">
                  <c:v>31780</c:v>
                </c:pt>
                <c:pt idx="878">
                  <c:v>31801</c:v>
                </c:pt>
                <c:pt idx="879">
                  <c:v>31819</c:v>
                </c:pt>
                <c:pt idx="880">
                  <c:v>31829</c:v>
                </c:pt>
                <c:pt idx="881">
                  <c:v>31841</c:v>
                </c:pt>
                <c:pt idx="882">
                  <c:v>31865</c:v>
                </c:pt>
                <c:pt idx="883">
                  <c:v>31874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0-48F0-A378-C79168E03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843264"/>
        <c:axId val="314842936"/>
      </c:lineChart>
      <c:dateAx>
        <c:axId val="314843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842936"/>
        <c:crosses val="autoZero"/>
        <c:auto val="1"/>
        <c:lblOffset val="100"/>
        <c:baseTimeUnit val="days"/>
      </c:dateAx>
      <c:valAx>
        <c:axId val="31484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84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F19C0-6569-41C0-AF04-6E7A2E7A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deutschebank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39B9BD-0C93-400F-9F97-0955B1E0EF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950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FC50A-95A5-41DE-8FDE-CB970C0FB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9EDAF-A005-44A7-8D95-D42EE1FAA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628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deutschebank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deutschebank</dc:title>
  <dc:creator>Frederik Peiniger</dc:creator>
  <cp:lastModifiedBy>Frederik Peiniger</cp:lastModifiedBy>
  <cp:revision>1</cp:revision>
  <dcterms:created xsi:type="dcterms:W3CDTF">2020-10-22T10:18:45Z</dcterms:created>
  <dcterms:modified xsi:type="dcterms:W3CDTF">2020-10-22T10:18:52Z</dcterms:modified>
</cp:coreProperties>
</file>