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HARTMANN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Sheet1!$B$2:$B$183</c:f>
              <c:numCache>
                <c:formatCode>General</c:formatCode>
                <c:ptCount val="182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2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2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1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1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1</c:v>
                </c:pt>
                <c:pt idx="125">
                  <c:v>0</c:v>
                </c:pt>
                <c:pt idx="126">
                  <c:v>1</c:v>
                </c:pt>
                <c:pt idx="127">
                  <c:v>1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1</c:v>
                </c:pt>
                <c:pt idx="148">
                  <c:v>0</c:v>
                </c:pt>
                <c:pt idx="149">
                  <c:v>1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1</c:v>
                </c:pt>
                <c:pt idx="155">
                  <c:v>1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1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1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36-4BA0-AAF4-3DCCFFA7D0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My TENA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Sheet1!$C$2:$C$183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1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1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1</c:v>
                </c:pt>
                <c:pt idx="102">
                  <c:v>0</c:v>
                </c:pt>
                <c:pt idx="103">
                  <c:v>1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1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36-4BA0-AAF4-3DCCFFA7D0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B. Braun 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Sheet1!$D$2:$D$183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2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2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2</c:v>
                </c:pt>
                <c:pt idx="84">
                  <c:v>2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1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1</c:v>
                </c:pt>
                <c:pt idx="97">
                  <c:v>2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2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1</c:v>
                </c:pt>
                <c:pt idx="125">
                  <c:v>1</c:v>
                </c:pt>
                <c:pt idx="126">
                  <c:v>2</c:v>
                </c:pt>
                <c:pt idx="127">
                  <c:v>1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2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1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2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2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1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1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2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36-4BA0-AAF4-3DCCFFA7D0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Lohmann &amp; Rauscher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Sheet1!$E$2:$E$183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2</c:v>
                </c:pt>
                <c:pt idx="73">
                  <c:v>0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2</c:v>
                </c:pt>
                <c:pt idx="83">
                  <c:v>1</c:v>
                </c:pt>
                <c:pt idx="84">
                  <c:v>1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1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1</c:v>
                </c:pt>
                <c:pt idx="97">
                  <c:v>2</c:v>
                </c:pt>
                <c:pt idx="98">
                  <c:v>1</c:v>
                </c:pt>
                <c:pt idx="99">
                  <c:v>0</c:v>
                </c:pt>
                <c:pt idx="100">
                  <c:v>0</c:v>
                </c:pt>
                <c:pt idx="101">
                  <c:v>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0</c:v>
                </c:pt>
                <c:pt idx="112">
                  <c:v>1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1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0</c:v>
                </c:pt>
                <c:pt idx="128">
                  <c:v>1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1</c:v>
                </c:pt>
                <c:pt idx="133">
                  <c:v>1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2</c:v>
                </c:pt>
                <c:pt idx="154">
                  <c:v>0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1</c:v>
                </c:pt>
                <c:pt idx="167">
                  <c:v>0</c:v>
                </c:pt>
                <c:pt idx="168">
                  <c:v>1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36-4BA0-AAF4-3DCCFFA7D0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DRACO Wundversorgung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Sheet1!$F$2:$F$183</c:f>
              <c:numCache>
                <c:formatCode>General</c:formatCode>
                <c:ptCount val="18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3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1</c:v>
                </c:pt>
                <c:pt idx="55">
                  <c:v>1</c:v>
                </c:pt>
                <c:pt idx="56">
                  <c:v>1</c:v>
                </c:pt>
                <c:pt idx="57">
                  <c:v>7</c:v>
                </c:pt>
                <c:pt idx="58">
                  <c:v>1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2</c:v>
                </c:pt>
                <c:pt idx="72">
                  <c:v>1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1</c:v>
                </c:pt>
                <c:pt idx="77">
                  <c:v>0</c:v>
                </c:pt>
                <c:pt idx="78">
                  <c:v>1</c:v>
                </c:pt>
                <c:pt idx="79">
                  <c:v>2</c:v>
                </c:pt>
                <c:pt idx="80">
                  <c:v>1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2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1</c:v>
                </c:pt>
                <c:pt idx="90">
                  <c:v>2</c:v>
                </c:pt>
                <c:pt idx="91">
                  <c:v>1</c:v>
                </c:pt>
                <c:pt idx="92">
                  <c:v>1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2</c:v>
                </c:pt>
                <c:pt idx="97">
                  <c:v>2</c:v>
                </c:pt>
                <c:pt idx="98">
                  <c:v>1</c:v>
                </c:pt>
                <c:pt idx="99">
                  <c:v>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1</c:v>
                </c:pt>
                <c:pt idx="104">
                  <c:v>1</c:v>
                </c:pt>
                <c:pt idx="105">
                  <c:v>2</c:v>
                </c:pt>
                <c:pt idx="106">
                  <c:v>2</c:v>
                </c:pt>
                <c:pt idx="107">
                  <c:v>2</c:v>
                </c:pt>
                <c:pt idx="108">
                  <c:v>0</c:v>
                </c:pt>
                <c:pt idx="109">
                  <c:v>0</c:v>
                </c:pt>
                <c:pt idx="110">
                  <c:v>1</c:v>
                </c:pt>
                <c:pt idx="111">
                  <c:v>1</c:v>
                </c:pt>
                <c:pt idx="112">
                  <c:v>1</c:v>
                </c:pt>
                <c:pt idx="113">
                  <c:v>2</c:v>
                </c:pt>
                <c:pt idx="114">
                  <c:v>1</c:v>
                </c:pt>
                <c:pt idx="115">
                  <c:v>0</c:v>
                </c:pt>
                <c:pt idx="116">
                  <c:v>0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2</c:v>
                </c:pt>
                <c:pt idx="122">
                  <c:v>0</c:v>
                </c:pt>
                <c:pt idx="123">
                  <c:v>0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2</c:v>
                </c:pt>
                <c:pt idx="128">
                  <c:v>1</c:v>
                </c:pt>
                <c:pt idx="129">
                  <c:v>0</c:v>
                </c:pt>
                <c:pt idx="130">
                  <c:v>0</c:v>
                </c:pt>
                <c:pt idx="131">
                  <c:v>1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1</c:v>
                </c:pt>
                <c:pt idx="144">
                  <c:v>0</c:v>
                </c:pt>
                <c:pt idx="145">
                  <c:v>1</c:v>
                </c:pt>
                <c:pt idx="146">
                  <c:v>1</c:v>
                </c:pt>
                <c:pt idx="147">
                  <c:v>1</c:v>
                </c:pt>
                <c:pt idx="148">
                  <c:v>2</c:v>
                </c:pt>
                <c:pt idx="149">
                  <c:v>2</c:v>
                </c:pt>
                <c:pt idx="150">
                  <c:v>0</c:v>
                </c:pt>
                <c:pt idx="151">
                  <c:v>0</c:v>
                </c:pt>
                <c:pt idx="152">
                  <c:v>1</c:v>
                </c:pt>
                <c:pt idx="153">
                  <c:v>1</c:v>
                </c:pt>
                <c:pt idx="154">
                  <c:v>0</c:v>
                </c:pt>
                <c:pt idx="155">
                  <c:v>1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2</c:v>
                </c:pt>
                <c:pt idx="160">
                  <c:v>1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2</c:v>
                </c:pt>
                <c:pt idx="174">
                  <c:v>1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0</c:v>
                </c:pt>
                <c:pt idx="179">
                  <c:v>1</c:v>
                </c:pt>
                <c:pt idx="180">
                  <c:v>1</c:v>
                </c:pt>
                <c:pt idx="18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236-4BA0-AAF4-3DCCFFA7D0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Coloplast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Sheet1!$A$2:$A$183</c:f>
              <c:numCache>
                <c:formatCode>m/d/yyyy</c:formatCode>
                <c:ptCount val="182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</c:numCache>
            </c:numRef>
          </c:cat>
          <c:val>
            <c:numRef>
              <c:f>Sheet1!$G$2:$G$183</c:f>
              <c:numCache>
                <c:formatCode>General</c:formatCode>
                <c:ptCount val="18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1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1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2</c:v>
                </c:pt>
                <c:pt idx="98">
                  <c:v>0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1</c:v>
                </c:pt>
                <c:pt idx="105">
                  <c:v>0</c:v>
                </c:pt>
                <c:pt idx="106">
                  <c:v>1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1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0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1</c:v>
                </c:pt>
                <c:pt idx="148">
                  <c:v>1</c:v>
                </c:pt>
                <c:pt idx="149">
                  <c:v>0</c:v>
                </c:pt>
                <c:pt idx="150">
                  <c:v>1</c:v>
                </c:pt>
                <c:pt idx="151">
                  <c:v>0</c:v>
                </c:pt>
                <c:pt idx="152">
                  <c:v>0</c:v>
                </c:pt>
                <c:pt idx="153">
                  <c:v>1</c:v>
                </c:pt>
                <c:pt idx="154">
                  <c:v>0</c:v>
                </c:pt>
                <c:pt idx="155">
                  <c:v>0</c:v>
                </c:pt>
                <c:pt idx="156">
                  <c:v>1</c:v>
                </c:pt>
                <c:pt idx="157">
                  <c:v>0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0</c:v>
                </c:pt>
                <c:pt idx="162">
                  <c:v>1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1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236-4BA0-AAF4-3DCCFFA7D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567328"/>
        <c:axId val="312561096"/>
      </c:lineChart>
      <c:dateAx>
        <c:axId val="312567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61096"/>
        <c:crosses val="autoZero"/>
        <c:auto val="1"/>
        <c:lblOffset val="100"/>
        <c:baseTimeUnit val="days"/>
      </c:dateAx>
      <c:valAx>
        <c:axId val="31256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6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482B5-5059-4415-B50A-6A9B9D82E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Hartmann DE Wettbewerb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E1F73C-D5C7-4F84-A41B-817E96C429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3109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A85CD-D478-4EB0-A2DD-4B9E5BAE8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DFED7E-DA16-4E25-99C7-D44CDC65D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425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Hartmann DE Wettbewerb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Hartmann DE Wettbewerb</dc:title>
  <dc:creator>Frederik Peiniger</dc:creator>
  <cp:lastModifiedBy>Frederik Peiniger</cp:lastModifiedBy>
  <cp:revision>1</cp:revision>
  <dcterms:created xsi:type="dcterms:W3CDTF">2020-07-18T21:38:45Z</dcterms:created>
  <dcterms:modified xsi:type="dcterms:W3CDTF">2020-07-18T21:38:50Z</dcterms:modified>
</cp:coreProperties>
</file>