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8" d="100"/>
          <a:sy n="78" d="100"/>
        </p:scale>
        <p:origin x="19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93495-CE82-4FC2-9164-D229F9AA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Miele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CF9068-9BF4-4458-887E-F2ED4E8BCB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6682500"/>
              </p:ext>
            </p:extLst>
          </p:nvPr>
        </p:nvGraphicFramePr>
        <p:xfrm>
          <a:off x="457200" y="1731963"/>
          <a:ext cx="7900416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60619537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8537290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0715822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1476320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86217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36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#immerbesser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292.78260869565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4.4347826086957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297.21739130435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688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#miele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292.78260869565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4.4347826086957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297.21739130435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571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#touchofgenius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61.555555555556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409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#kitchen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314.55555555556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259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#chefsathome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95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#germanengineering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573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#quality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291.83333333333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088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#LifeBeyondOrdinary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156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#Generation7000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898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#healthyfood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8944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408819-905A-49EA-B624-3BABD4F81B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01/01/2020 - 07/03/2020</a:t>
            </a:r>
          </a:p>
        </p:txBody>
      </p:sp>
    </p:spTree>
    <p:extLst>
      <p:ext uri="{BB962C8B-B14F-4D97-AF65-F5344CB8AC3E}">
        <p14:creationId xmlns:p14="http://schemas.microsoft.com/office/powerpoint/2010/main" val="949783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70924-D0D7-4B39-B849-E93C4BD3C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Miele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05B2AA-5249-4E27-8761-5F390B61E9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0345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79005620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1378465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0909460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5289079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29544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216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#stayhome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622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#kitchendesign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735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546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#designer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272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119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#letscook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588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#cooking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754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#nolimits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201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#innovation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333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#sustainability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139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8259BA-A398-4B3C-8700-C1088A51FC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01/01/2020 - 07/03/2020</a:t>
            </a:r>
          </a:p>
        </p:txBody>
      </p:sp>
    </p:spTree>
    <p:extLst>
      <p:ext uri="{BB962C8B-B14F-4D97-AF65-F5344CB8AC3E}">
        <p14:creationId xmlns:p14="http://schemas.microsoft.com/office/powerpoint/2010/main" val="974859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0AE76-4AEA-4AC4-9395-B665C0F70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Miele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7324C7-0EA0-42D6-B3F8-288F1C7D52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2441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0967032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0289588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7215876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4073482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35223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402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#buildingtomorrow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500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#environment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181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#familybusiness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86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#sustainable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840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#madeingermany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038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A13895-3FED-42C9-8F6F-355EACEC60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01/01/2020 - 07/03/2020</a:t>
            </a:r>
          </a:p>
        </p:txBody>
      </p:sp>
    </p:spTree>
    <p:extLst>
      <p:ext uri="{BB962C8B-B14F-4D97-AF65-F5344CB8AC3E}">
        <p14:creationId xmlns:p14="http://schemas.microsoft.com/office/powerpoint/2010/main" val="17951098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237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Hashtag Detection | Miele - 1 of 3</vt:lpstr>
      <vt:lpstr>Instagram Hashtag Detection | Miele - 2 of 3</vt:lpstr>
      <vt:lpstr>Instagram Hashtag Detection | Miele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| Miele - 1 of 3</dc:title>
  <dc:creator>Frederik Peiniger</dc:creator>
  <cp:lastModifiedBy>Frederik Peiniger</cp:lastModifiedBy>
  <cp:revision>1</cp:revision>
  <dcterms:created xsi:type="dcterms:W3CDTF">2020-07-03T15:10:31Z</dcterms:created>
  <dcterms:modified xsi:type="dcterms:W3CDTF">2020-07-03T15:11:17Z</dcterms:modified>
</cp:coreProperties>
</file>