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8" d="100"/>
          <a:sy n="78" d="100"/>
        </p:scale>
        <p:origin x="19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7195-0EC4-4F79-A776-1D6220D9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21ED8-CBE6-422D-BAF9-6E253A183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32526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469455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284534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753985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860147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1771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2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#immerbesser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297.21739130435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5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297.21739130435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71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#touchofgenius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4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5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#chefsathome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#germanengineering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70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9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#LifeBeyondOrdinary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82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#Generation7000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1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07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74AC0-8DFB-495B-8BED-B6A834EC6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3682543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2211-DF3E-4A58-A343-9C2D69F3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ADB11-5337-45FE-AC08-21B7152AA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77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341490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30280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48711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045267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30901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5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7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0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#letscook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3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#cooking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3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0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99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B5623-0025-47C6-9F3C-E95CFEAC6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4011527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6493-97F9-4D09-A60C-D1F7FE28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F10D0-C559-40FA-858C-201DD5F49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364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169643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386396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24128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014006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4995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58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#buildingtomorrow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1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8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#familybusiness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2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4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#madeingermany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5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0E08B-03CD-4A50-8372-36407F8DC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488146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Miele - 1 of 3</vt:lpstr>
      <vt:lpstr>Instagram Hashtag Detection | Miele - 2 of 3</vt:lpstr>
      <vt:lpstr>Instagram Hashtag Detection | Miele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Miele - 1 of 3</dc:title>
  <dc:creator>Frederik Peiniger</dc:creator>
  <cp:lastModifiedBy>Frederik Peiniger</cp:lastModifiedBy>
  <cp:revision>1</cp:revision>
  <dcterms:created xsi:type="dcterms:W3CDTF">2020-07-03T15:09:43Z</dcterms:created>
  <dcterms:modified xsi:type="dcterms:W3CDTF">2020-07-03T15:10:29Z</dcterms:modified>
</cp:coreProperties>
</file>