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0E789-7C41-4E0F-B456-7A44A134C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Linde Engineering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7948AB-A8A0-4FBA-839C-2DCB7F56A4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8634997"/>
              </p:ext>
            </p:extLst>
          </p:nvPr>
        </p:nvGraphicFramePr>
        <p:xfrm>
          <a:off x="457200" y="1731963"/>
          <a:ext cx="8229600" cy="3718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3320">
                  <a:extLst>
                    <a:ext uri="{9D8B030D-6E8A-4147-A177-3AD203B41FA5}">
                      <a16:colId xmlns:a16="http://schemas.microsoft.com/office/drawing/2014/main" val="23473837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948594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856362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33378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88360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5674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6709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142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@LindEngineering - 2019-06-28 14:06:35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How can #natgas, heavy oil and naphtha be converted into #ammonia? Find out how the #LindeEngineering concept works: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07/01/2019 18:11:58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0.2797 %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9183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@LindEngineering - 2019-06-27 09:09:56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@Lindeplc: Linde Signs Long-Term Agreement with ExxonMobil to Supply Integrated Manufacturing Complex in Singapore.  Read more in the fo…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07/01/2019 18:11:58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5634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@LindEngineering - 2019-06-25 17:49:36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#Petrochemical plants convert natural resources such as crude oil, #NaturalGas, ores and minerals into products for a wide range of applications.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07/01/2019 18:11:58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0.1401 %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95642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5ECCB4-3221-4665-BE42-549563DB0E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31582544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B72340-BD91-4237-A22B-8E5D93151C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Linde Engineering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63C692-1D6A-4D5E-BEBB-234BEB538A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119191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3320">
                  <a:extLst>
                    <a:ext uri="{9D8B030D-6E8A-4147-A177-3AD203B41FA5}">
                      <a16:colId xmlns:a16="http://schemas.microsoft.com/office/drawing/2014/main" val="38446864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596508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03530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03409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28139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85618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84595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8882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@LindEngineering - 2019-06-23 12:00:00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We are proud to give the floor to our inspiring colleagues. We're supporting #INWED19 – are you? Let’s #TransformTheFuture @inwed1919 https://t.co/8wHywCc9NQ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06/25/2019 18:13:03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1.4045 %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0962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@LindEngineering - 2019-06-19 13:39:24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#2019GlobalSafetyCommitmentDay – Today is all about the one cultural element which unites us all at #OneLinde: safety. Thanks to all employees for participating and holding up our seven safety principles.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06/23/2019 18:12:49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1.4055 %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0241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@LindEngineering - 2019-06-11 15:47:34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The Art of Public Transport –  Learn more about projects like Germany’s first hydrogen powered trains and visit the Linde Hydrogen FuelTech team during the UITP Global Public Transport Summit. #UITP2019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06/14/2019 06:12:39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0.9194 %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55150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0722C0-3E0A-494A-BAAF-339B9A12FF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22894877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8998F0-112C-48DA-A40D-D2E2AC2A6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Linde Engineering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F949B9-C490-488A-87D0-864A8FFFF7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393845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3320">
                  <a:extLst>
                    <a:ext uri="{9D8B030D-6E8A-4147-A177-3AD203B41FA5}">
                      <a16:colId xmlns:a16="http://schemas.microsoft.com/office/drawing/2014/main" val="10633631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959514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31986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91599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446394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860861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72871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4326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@LindEngineering - 2019-06-04 09:37:23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@Lindeplc: In the 1960s, plants were presented by models to customers. Today, @LindEngineering has completely new possibilities of prese…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06/27/2019 18:12:41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32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@LindEngineering - 2019-06-03 16:39:51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In 2023 the optimal environment for multi-disciplinary #research and scientific breakthroughs will be in place – cooled by Linde. Learn more! #WorldOfEngineering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06/05/2019 06:13:13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0.2131 %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35972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397698-0CE3-4F55-9CCC-C4BF51D21B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330257101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192</Words>
  <Application>Microsoft Office PowerPoint</Application>
  <PresentationFormat>On-screen Show (4:3)</PresentationFormat>
  <Paragraphs>83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Own and Retweeted Tweets Table | Linde Engineering - 1 of 3</vt:lpstr>
      <vt:lpstr>Twitter Own and Retweeted Tweets Table | Linde Engineering - 2 of 3</vt:lpstr>
      <vt:lpstr>Twitter Own and Retweeted Tweets Table | Linde Engineering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and Retweeted Tweets Table | Linde Engineering - 1 of 3</dc:title>
  <dc:creator>Frederik Peiniger</dc:creator>
  <cp:lastModifiedBy>Frederik Peiniger</cp:lastModifiedBy>
  <cp:revision>1</cp:revision>
  <dcterms:created xsi:type="dcterms:W3CDTF">2019-07-04T11:09:13Z</dcterms:created>
  <dcterms:modified xsi:type="dcterms:W3CDTF">2019-07-04T11:09:37Z</dcterms:modified>
</cp:coreProperties>
</file>