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smooth val="0"/>
          <c:extLst>
            <c:ext xmlns:c16="http://schemas.microsoft.com/office/drawing/2014/chart" uri="{C3380CC4-5D6E-409C-BE32-E72D297353CC}">
              <c16:uniqueId val="{00000000-FFE6-442D-BEBB-E2D9546F50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492352"/>
        <c:axId val="300493008"/>
      </c:lineChart>
      <c:catAx>
        <c:axId val="300492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493008"/>
        <c:crosses val="autoZero"/>
        <c:auto val="1"/>
        <c:lblAlgn val="ctr"/>
        <c:lblOffset val="100"/>
        <c:noMultiLvlLbl val="0"/>
      </c:catAx>
      <c:valAx>
        <c:axId val="300493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492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4597A-9466-49E6-92A4-499A6F740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Engagement Rate | Deutsche Bank AG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AC5F83-ABF2-47E0-975B-A119D6CAC1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178745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8552CE-176A-418A-9B9F-40D701792A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11/23/2018 - 11/29/2018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2B6CD6-7F68-4890-AD1F-C04108667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80097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| Deutsche Bank AG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| Deutsche Bank AG</dc:title>
  <dc:creator>Administrator</dc:creator>
  <cp:lastModifiedBy>Administrator</cp:lastModifiedBy>
  <cp:revision>1</cp:revision>
  <dcterms:created xsi:type="dcterms:W3CDTF">2018-11-30T09:22:14Z</dcterms:created>
  <dcterms:modified xsi:type="dcterms:W3CDTF">2018-11-30T09:22:20Z</dcterms:modified>
</cp:coreProperties>
</file>