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Sheet1!$A$2:$A$181</c:f>
              <c:numCache>
                <c:formatCode>m/d/yyyy</c:formatCode>
                <c:ptCount val="18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  <c:pt idx="105">
                  <c:v>43265</c:v>
                </c:pt>
                <c:pt idx="106">
                  <c:v>43266</c:v>
                </c:pt>
                <c:pt idx="107">
                  <c:v>43267</c:v>
                </c:pt>
                <c:pt idx="108">
                  <c:v>43268</c:v>
                </c:pt>
                <c:pt idx="109">
                  <c:v>43269</c:v>
                </c:pt>
                <c:pt idx="110">
                  <c:v>43270</c:v>
                </c:pt>
                <c:pt idx="111">
                  <c:v>43271</c:v>
                </c:pt>
                <c:pt idx="112">
                  <c:v>43272</c:v>
                </c:pt>
                <c:pt idx="113">
                  <c:v>43273</c:v>
                </c:pt>
                <c:pt idx="114">
                  <c:v>43274</c:v>
                </c:pt>
                <c:pt idx="115">
                  <c:v>43275</c:v>
                </c:pt>
                <c:pt idx="116">
                  <c:v>43276</c:v>
                </c:pt>
                <c:pt idx="117">
                  <c:v>43277</c:v>
                </c:pt>
                <c:pt idx="118">
                  <c:v>43278</c:v>
                </c:pt>
                <c:pt idx="119">
                  <c:v>43279</c:v>
                </c:pt>
                <c:pt idx="120">
                  <c:v>43280</c:v>
                </c:pt>
                <c:pt idx="121">
                  <c:v>43281</c:v>
                </c:pt>
                <c:pt idx="122">
                  <c:v>43282</c:v>
                </c:pt>
                <c:pt idx="123">
                  <c:v>43283</c:v>
                </c:pt>
                <c:pt idx="124">
                  <c:v>43284</c:v>
                </c:pt>
                <c:pt idx="125">
                  <c:v>43285</c:v>
                </c:pt>
                <c:pt idx="126">
                  <c:v>43286</c:v>
                </c:pt>
                <c:pt idx="127">
                  <c:v>43287</c:v>
                </c:pt>
                <c:pt idx="128">
                  <c:v>43288</c:v>
                </c:pt>
                <c:pt idx="129">
                  <c:v>43289</c:v>
                </c:pt>
                <c:pt idx="130">
                  <c:v>43290</c:v>
                </c:pt>
                <c:pt idx="131">
                  <c:v>43291</c:v>
                </c:pt>
                <c:pt idx="132">
                  <c:v>43292</c:v>
                </c:pt>
                <c:pt idx="133">
                  <c:v>43293</c:v>
                </c:pt>
                <c:pt idx="134">
                  <c:v>43294</c:v>
                </c:pt>
                <c:pt idx="135">
                  <c:v>43295</c:v>
                </c:pt>
                <c:pt idx="136">
                  <c:v>43296</c:v>
                </c:pt>
                <c:pt idx="137">
                  <c:v>43297</c:v>
                </c:pt>
                <c:pt idx="138">
                  <c:v>43298</c:v>
                </c:pt>
                <c:pt idx="139">
                  <c:v>43299</c:v>
                </c:pt>
                <c:pt idx="140">
                  <c:v>43300</c:v>
                </c:pt>
                <c:pt idx="141">
                  <c:v>43301</c:v>
                </c:pt>
                <c:pt idx="142">
                  <c:v>43302</c:v>
                </c:pt>
                <c:pt idx="143">
                  <c:v>43303</c:v>
                </c:pt>
                <c:pt idx="144">
                  <c:v>43304</c:v>
                </c:pt>
                <c:pt idx="145">
                  <c:v>43305</c:v>
                </c:pt>
                <c:pt idx="146">
                  <c:v>43306</c:v>
                </c:pt>
                <c:pt idx="147">
                  <c:v>43307</c:v>
                </c:pt>
                <c:pt idx="148">
                  <c:v>43308</c:v>
                </c:pt>
                <c:pt idx="149">
                  <c:v>43309</c:v>
                </c:pt>
                <c:pt idx="150">
                  <c:v>43310</c:v>
                </c:pt>
                <c:pt idx="151">
                  <c:v>43311</c:v>
                </c:pt>
                <c:pt idx="152">
                  <c:v>43312</c:v>
                </c:pt>
                <c:pt idx="153">
                  <c:v>43313</c:v>
                </c:pt>
                <c:pt idx="154">
                  <c:v>43314</c:v>
                </c:pt>
                <c:pt idx="155">
                  <c:v>43315</c:v>
                </c:pt>
                <c:pt idx="156">
                  <c:v>43316</c:v>
                </c:pt>
                <c:pt idx="157">
                  <c:v>43317</c:v>
                </c:pt>
                <c:pt idx="158">
                  <c:v>43318</c:v>
                </c:pt>
                <c:pt idx="159">
                  <c:v>43319</c:v>
                </c:pt>
                <c:pt idx="160">
                  <c:v>43320</c:v>
                </c:pt>
                <c:pt idx="161">
                  <c:v>43321</c:v>
                </c:pt>
                <c:pt idx="162">
                  <c:v>43322</c:v>
                </c:pt>
                <c:pt idx="163">
                  <c:v>43323</c:v>
                </c:pt>
                <c:pt idx="164">
                  <c:v>43324</c:v>
                </c:pt>
                <c:pt idx="165">
                  <c:v>43325</c:v>
                </c:pt>
                <c:pt idx="166">
                  <c:v>43326</c:v>
                </c:pt>
                <c:pt idx="167">
                  <c:v>43327</c:v>
                </c:pt>
                <c:pt idx="168">
                  <c:v>43328</c:v>
                </c:pt>
                <c:pt idx="169">
                  <c:v>43329</c:v>
                </c:pt>
                <c:pt idx="170">
                  <c:v>43330</c:v>
                </c:pt>
                <c:pt idx="171">
                  <c:v>43331</c:v>
                </c:pt>
                <c:pt idx="172">
                  <c:v>43332</c:v>
                </c:pt>
                <c:pt idx="173">
                  <c:v>43333</c:v>
                </c:pt>
                <c:pt idx="174">
                  <c:v>43334</c:v>
                </c:pt>
                <c:pt idx="175">
                  <c:v>43335</c:v>
                </c:pt>
                <c:pt idx="176">
                  <c:v>43336</c:v>
                </c:pt>
                <c:pt idx="177">
                  <c:v>43337</c:v>
                </c:pt>
                <c:pt idx="178">
                  <c:v>43338</c:v>
                </c:pt>
                <c:pt idx="179">
                  <c:v>43339</c:v>
                </c:pt>
              </c:numCache>
            </c:numRef>
          </c:cat>
          <c:val>
            <c:numRef>
              <c:f>Sheet1!$B$2:$B$181</c:f>
              <c:numCache>
                <c:formatCode>General</c:formatCode>
                <c:ptCount val="180"/>
                <c:pt idx="36">
                  <c:v>2367</c:v>
                </c:pt>
                <c:pt idx="37">
                  <c:v>2371</c:v>
                </c:pt>
                <c:pt idx="38">
                  <c:v>2378</c:v>
                </c:pt>
                <c:pt idx="39">
                  <c:v>2391</c:v>
                </c:pt>
                <c:pt idx="40">
                  <c:v>2412</c:v>
                </c:pt>
                <c:pt idx="41">
                  <c:v>2441</c:v>
                </c:pt>
                <c:pt idx="42">
                  <c:v>2454</c:v>
                </c:pt>
                <c:pt idx="43">
                  <c:v>2474</c:v>
                </c:pt>
                <c:pt idx="44">
                  <c:v>2499</c:v>
                </c:pt>
                <c:pt idx="45">
                  <c:v>2499</c:v>
                </c:pt>
                <c:pt idx="46">
                  <c:v>2510</c:v>
                </c:pt>
                <c:pt idx="47">
                  <c:v>2533</c:v>
                </c:pt>
                <c:pt idx="48">
                  <c:v>2538</c:v>
                </c:pt>
                <c:pt idx="49">
                  <c:v>2555</c:v>
                </c:pt>
                <c:pt idx="50">
                  <c:v>2569</c:v>
                </c:pt>
                <c:pt idx="51">
                  <c:v>2575</c:v>
                </c:pt>
                <c:pt idx="52">
                  <c:v>2582</c:v>
                </c:pt>
                <c:pt idx="53">
                  <c:v>2593</c:v>
                </c:pt>
                <c:pt idx="54">
                  <c:v>2615</c:v>
                </c:pt>
                <c:pt idx="55">
                  <c:v>2624</c:v>
                </c:pt>
                <c:pt idx="56">
                  <c:v>2643</c:v>
                </c:pt>
                <c:pt idx="57">
                  <c:v>2664</c:v>
                </c:pt>
                <c:pt idx="58">
                  <c:v>2677</c:v>
                </c:pt>
                <c:pt idx="59">
                  <c:v>2687</c:v>
                </c:pt>
                <c:pt idx="60">
                  <c:v>2700</c:v>
                </c:pt>
                <c:pt idx="61">
                  <c:v>2718</c:v>
                </c:pt>
                <c:pt idx="62">
                  <c:v>2731</c:v>
                </c:pt>
                <c:pt idx="63">
                  <c:v>2745</c:v>
                </c:pt>
                <c:pt idx="64">
                  <c:v>2764</c:v>
                </c:pt>
                <c:pt idx="65">
                  <c:v>2772</c:v>
                </c:pt>
                <c:pt idx="66">
                  <c:v>2785</c:v>
                </c:pt>
                <c:pt idx="67">
                  <c:v>2798</c:v>
                </c:pt>
                <c:pt idx="68">
                  <c:v>2821</c:v>
                </c:pt>
                <c:pt idx="69">
                  <c:v>2836</c:v>
                </c:pt>
                <c:pt idx="70">
                  <c:v>2849</c:v>
                </c:pt>
                <c:pt idx="71">
                  <c:v>2863</c:v>
                </c:pt>
                <c:pt idx="72">
                  <c:v>2877</c:v>
                </c:pt>
                <c:pt idx="73">
                  <c:v>2882</c:v>
                </c:pt>
                <c:pt idx="74">
                  <c:v>2893</c:v>
                </c:pt>
                <c:pt idx="75">
                  <c:v>2906</c:v>
                </c:pt>
                <c:pt idx="76">
                  <c:v>2930</c:v>
                </c:pt>
                <c:pt idx="77">
                  <c:v>2959</c:v>
                </c:pt>
                <c:pt idx="78">
                  <c:v>2995</c:v>
                </c:pt>
                <c:pt idx="79">
                  <c:v>3011</c:v>
                </c:pt>
                <c:pt idx="80">
                  <c:v>3018</c:v>
                </c:pt>
                <c:pt idx="81">
                  <c:v>3031</c:v>
                </c:pt>
                <c:pt idx="82">
                  <c:v>3046</c:v>
                </c:pt>
                <c:pt idx="83">
                  <c:v>3064</c:v>
                </c:pt>
                <c:pt idx="84">
                  <c:v>3092</c:v>
                </c:pt>
                <c:pt idx="85">
                  <c:v>3121</c:v>
                </c:pt>
                <c:pt idx="86">
                  <c:v>3140</c:v>
                </c:pt>
                <c:pt idx="87">
                  <c:v>3154</c:v>
                </c:pt>
                <c:pt idx="88">
                  <c:v>3173</c:v>
                </c:pt>
                <c:pt idx="89">
                  <c:v>3201</c:v>
                </c:pt>
                <c:pt idx="90">
                  <c:v>3225</c:v>
                </c:pt>
                <c:pt idx="91">
                  <c:v>3245</c:v>
                </c:pt>
                <c:pt idx="92">
                  <c:v>3262</c:v>
                </c:pt>
                <c:pt idx="93">
                  <c:v>3278</c:v>
                </c:pt>
                <c:pt idx="94">
                  <c:v>3286</c:v>
                </c:pt>
                <c:pt idx="95">
                  <c:v>3291</c:v>
                </c:pt>
                <c:pt idx="96">
                  <c:v>3308</c:v>
                </c:pt>
                <c:pt idx="97">
                  <c:v>3332</c:v>
                </c:pt>
                <c:pt idx="98">
                  <c:v>3357</c:v>
                </c:pt>
                <c:pt idx="99">
                  <c:v>3372</c:v>
                </c:pt>
                <c:pt idx="100">
                  <c:v>3406</c:v>
                </c:pt>
                <c:pt idx="101">
                  <c:v>3416</c:v>
                </c:pt>
                <c:pt idx="102">
                  <c:v>3444</c:v>
                </c:pt>
                <c:pt idx="103">
                  <c:v>3484</c:v>
                </c:pt>
                <c:pt idx="104">
                  <c:v>3540</c:v>
                </c:pt>
                <c:pt idx="105">
                  <c:v>3599</c:v>
                </c:pt>
                <c:pt idx="106">
                  <c:v>3644</c:v>
                </c:pt>
                <c:pt idx="107">
                  <c:v>3708</c:v>
                </c:pt>
                <c:pt idx="108">
                  <c:v>3819</c:v>
                </c:pt>
                <c:pt idx="109">
                  <c:v>3887</c:v>
                </c:pt>
                <c:pt idx="110">
                  <c:v>3928</c:v>
                </c:pt>
                <c:pt idx="111">
                  <c:v>3992</c:v>
                </c:pt>
                <c:pt idx="112">
                  <c:v>4076</c:v>
                </c:pt>
                <c:pt idx="113">
                  <c:v>4160</c:v>
                </c:pt>
                <c:pt idx="114">
                  <c:v>4155</c:v>
                </c:pt>
                <c:pt idx="115">
                  <c:v>4151</c:v>
                </c:pt>
                <c:pt idx="116">
                  <c:v>4156</c:v>
                </c:pt>
                <c:pt idx="117">
                  <c:v>4183</c:v>
                </c:pt>
                <c:pt idx="118">
                  <c:v>4198</c:v>
                </c:pt>
                <c:pt idx="119">
                  <c:v>4220</c:v>
                </c:pt>
                <c:pt idx="120">
                  <c:v>4242</c:v>
                </c:pt>
                <c:pt idx="121">
                  <c:v>4248</c:v>
                </c:pt>
                <c:pt idx="122">
                  <c:v>4276</c:v>
                </c:pt>
                <c:pt idx="123">
                  <c:v>4277</c:v>
                </c:pt>
                <c:pt idx="124">
                  <c:v>4289</c:v>
                </c:pt>
                <c:pt idx="125">
                  <c:v>4302</c:v>
                </c:pt>
                <c:pt idx="126">
                  <c:v>4329</c:v>
                </c:pt>
                <c:pt idx="127">
                  <c:v>4355</c:v>
                </c:pt>
                <c:pt idx="128">
                  <c:v>4385</c:v>
                </c:pt>
                <c:pt idx="129">
                  <c:v>4444</c:v>
                </c:pt>
                <c:pt idx="130">
                  <c:v>4500</c:v>
                </c:pt>
                <c:pt idx="131">
                  <c:v>4558</c:v>
                </c:pt>
                <c:pt idx="132">
                  <c:v>4604</c:v>
                </c:pt>
                <c:pt idx="133">
                  <c:v>4652</c:v>
                </c:pt>
                <c:pt idx="134">
                  <c:v>4693</c:v>
                </c:pt>
                <c:pt idx="135">
                  <c:v>4741</c:v>
                </c:pt>
                <c:pt idx="136">
                  <c:v>4763</c:v>
                </c:pt>
                <c:pt idx="137">
                  <c:v>4782</c:v>
                </c:pt>
                <c:pt idx="138">
                  <c:v>4806</c:v>
                </c:pt>
                <c:pt idx="139">
                  <c:v>4837</c:v>
                </c:pt>
                <c:pt idx="140">
                  <c:v>4877</c:v>
                </c:pt>
                <c:pt idx="141">
                  <c:v>4909</c:v>
                </c:pt>
                <c:pt idx="142">
                  <c:v>4936</c:v>
                </c:pt>
                <c:pt idx="143">
                  <c:v>4964</c:v>
                </c:pt>
                <c:pt idx="144">
                  <c:v>4983</c:v>
                </c:pt>
                <c:pt idx="145">
                  <c:v>5014</c:v>
                </c:pt>
                <c:pt idx="146">
                  <c:v>5048</c:v>
                </c:pt>
                <c:pt idx="147">
                  <c:v>5060</c:v>
                </c:pt>
                <c:pt idx="148">
                  <c:v>5092</c:v>
                </c:pt>
                <c:pt idx="149">
                  <c:v>5111</c:v>
                </c:pt>
                <c:pt idx="150">
                  <c:v>5140</c:v>
                </c:pt>
                <c:pt idx="151">
                  <c:v>5158</c:v>
                </c:pt>
                <c:pt idx="152">
                  <c:v>5192</c:v>
                </c:pt>
                <c:pt idx="153">
                  <c:v>5238</c:v>
                </c:pt>
                <c:pt idx="154">
                  <c:v>5304</c:v>
                </c:pt>
                <c:pt idx="155">
                  <c:v>5384</c:v>
                </c:pt>
                <c:pt idx="156">
                  <c:v>5448</c:v>
                </c:pt>
                <c:pt idx="157">
                  <c:v>5506</c:v>
                </c:pt>
                <c:pt idx="158">
                  <c:v>5574</c:v>
                </c:pt>
                <c:pt idx="159">
                  <c:v>5649</c:v>
                </c:pt>
                <c:pt idx="160">
                  <c:v>5704</c:v>
                </c:pt>
                <c:pt idx="161">
                  <c:v>5752</c:v>
                </c:pt>
                <c:pt idx="162">
                  <c:v>5820</c:v>
                </c:pt>
                <c:pt idx="163">
                  <c:v>5877</c:v>
                </c:pt>
                <c:pt idx="164">
                  <c:v>5908</c:v>
                </c:pt>
                <c:pt idx="165">
                  <c:v>5957</c:v>
                </c:pt>
                <c:pt idx="166">
                  <c:v>5999</c:v>
                </c:pt>
                <c:pt idx="167">
                  <c:v>6048</c:v>
                </c:pt>
                <c:pt idx="168">
                  <c:v>6091</c:v>
                </c:pt>
                <c:pt idx="169">
                  <c:v>6126</c:v>
                </c:pt>
                <c:pt idx="170">
                  <c:v>6166</c:v>
                </c:pt>
                <c:pt idx="171">
                  <c:v>6200</c:v>
                </c:pt>
                <c:pt idx="172">
                  <c:v>6222</c:v>
                </c:pt>
                <c:pt idx="173">
                  <c:v>6254</c:v>
                </c:pt>
                <c:pt idx="174">
                  <c:v>6283</c:v>
                </c:pt>
                <c:pt idx="175">
                  <c:v>6312</c:v>
                </c:pt>
                <c:pt idx="176">
                  <c:v>6356</c:v>
                </c:pt>
                <c:pt idx="177">
                  <c:v>6411</c:v>
                </c:pt>
                <c:pt idx="178">
                  <c:v>6444</c:v>
                </c:pt>
                <c:pt idx="179">
                  <c:v>6475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1B-490E-8939-1234661DD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873408"/>
        <c:axId val="281605280"/>
      </c:lineChart>
      <c:dateAx>
        <c:axId val="34687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05280"/>
        <c:crosses val="autoZero"/>
        <c:auto val="1"/>
        <c:lblOffset val="100"/>
        <c:baseTimeUnit val="days"/>
      </c:dateAx>
      <c:valAx>
        <c:axId val="28160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7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2D262-841F-479C-9F91-BED8894D0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deuba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0F4450-38AF-48FF-AABC-E0B27CB30E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5216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125DE-B97E-4CEA-B668-7D8D62810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03/01/2018 - 08/27/2018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FF1F0-8C5B-4E3D-A1C2-CCEF63E80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608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deuba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deuba</dc:title>
  <dc:creator>Administrator</dc:creator>
  <cp:lastModifiedBy>Administrator</cp:lastModifiedBy>
  <cp:revision>1</cp:revision>
  <dcterms:created xsi:type="dcterms:W3CDTF">2018-08-28T11:00:56Z</dcterms:created>
  <dcterms:modified xsi:type="dcterms:W3CDTF">2018-08-28T11:01:06Z</dcterms:modified>
</cp:coreProperties>
</file>