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C0BBD-1CEF-465B-852D-E316AD084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B10A78-1E91-4021-A420-AD7674B9C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04300"/>
              </p:ext>
            </p:extLst>
          </p:nvPr>
        </p:nvGraphicFramePr>
        <p:xfrm>
          <a:off x="457200" y="1731963"/>
          <a:ext cx="936548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94613656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33744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441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7368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8289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2949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930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056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607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91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973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926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82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301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6566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621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602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9196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405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9285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1698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287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1581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019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6690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6983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497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0979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5099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903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7C38C-A911-4C18-9890-98A9D54DB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0634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58DC-5A3F-4309-813E-449A56119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9925EB-C80E-47BC-8E72-719810C71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2237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4149687922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199707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493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4197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8844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215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9698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550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1535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6557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279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1442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995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1125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673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8670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9413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8085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6066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1104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3884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138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607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7048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5683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1998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0809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8346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530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0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- 2019-06-30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Recarga RD0 o más en tu móvil Altice a través de tPago y participa para ganar bonos de compra de RD,000, hasta el 17 de julio. ¡Descarga la app #tPago desde Google Play!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https://scontent.xx.fbcdn.net/v/t1.0-9/p720x720/65262566_2735985136431155_6191331937144012800_o.png?_nc_cat=103&amp;_nc_oc=AQnI40UIQ_Hf_lUGLweFWHr2Jr45fYO6TrkGBd0GHAXZ0ukRAngIV_nMZga42_SP0WU&amp;_nc_ht=scontent.xx&amp;oh=47c19ff42517659193a61e14a68a9aab&amp;oe=5D7FBF8E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69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2A8A1-243F-4F26-9F2A-FF0A2C722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587933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2B4CD-C8A5-4F05-AFC8-0F8B1F2E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C0E52-2A7B-4859-882A-9B6D7C4B8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755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917081600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891669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237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6873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220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5445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164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615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1455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302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3877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9763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297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988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017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3893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346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1201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323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7274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581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039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2083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1057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303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049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2558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194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538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26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- 2019-06-30 12:00:01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tierra del vals también vive la adrenalina de la #F1 ¡Disfruta el #GPdeAustria con #AlticeTV! Contráta tu paquete FOX Premium y disfrútalo desde el 28 al 30 de junio por #FoxPremiumAction canal 492 HD.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https://scontent.xx.fbcdn.net/v/t1.0-9/p720x720/65312611_2735888129774189_6697395186168758272_o.jpg?_nc_cat=107&amp;_nc_oc=AQkPF-QzUFSzKO-zfi33GbFnOV53y3asDpqo67KdAU2iGhQua8fVmzDQ0Y8nuopgZYQ&amp;_nc_ht=scontent.xx&amp;oh=06d048dbc2164387c4ba1dc63cfde876&amp;oe=5DBF59F8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232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8E363-816E-4BA0-AD1F-7D4C666CE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60626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13F78-8303-4D42-B497-FAD84F276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095C1-74DE-4149-AF4E-E4BFCC4B1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68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177839923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797690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4611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655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4413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5814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8483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6235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412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1740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829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9278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414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6021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1831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1759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0899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9685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0116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8240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0186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8941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949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4250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5029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6227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647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2524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2110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31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- 2019-06-29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¡Cuando nuestros jugadores batean, la ponen a hablar español! Disfruta cada batazo y jugada criolla en este #LondonSeries hoy y mañana a través de #AlticeTV contrata tu paquete #MLBExtraInnings y vive la pasión de las Grandes Ligas.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https://scontent.xx.fbcdn.net/v/t15.5256-10/65432663_895260944155052_2121326365159456768_n.jpg?_nc_cat=109&amp;_nc_oc=AQk6wZoAJnkAUG2SgLCuh1F4IYl8_D8RpQHAKiuWAwNOXA53UHUnvJfL_sLUTIfWyEU&amp;_nc_ht=scontent.xx&amp;oh=d2c327340f4763092c619f568884eb7f&amp;oe=5DAFCCAB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678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44B9E-E430-4F2F-BF50-2D55E40F1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69634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14823-E236-4976-9083-6F601133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97496-8472-41FD-B19D-45F72DB3E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00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268437986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605622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673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831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4332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2509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0507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9918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3168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4625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832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1313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2420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5297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5130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447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225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1269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8911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5258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895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8474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166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3792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8128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079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5090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8680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6308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36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- 2019-06-29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Descubre un secreto mágico en este sábado de estrenos de HBO Latinoamérica con #AlticeTV. ✨📺✨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https://scontent.xx.fbcdn.net/v/t1.0-9/p720x720/62594781_2735991313097204_2000752391049183232_o.jpg?_nc_cat=105&amp;_nc_oc=AQmlbt3XaKGJSCaBL-OWEMBzawr6tp37mFBpRqOLksWBl8s8jNuMfevIAGsR-pL39q0&amp;_nc_ht=scontent.xx&amp;oh=924e23fe5010dbba039489d1a7bec0d8&amp;oe=5D808505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182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B5328-4431-435F-AF6E-74C3D8C0A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419237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F5F1-0AE5-46D2-99E4-EC28C9332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615B8E-39AA-468D-92B7-0AECB1024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319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55270078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653498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633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656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882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0179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4334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436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450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8251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1888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863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710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0900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440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8604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1219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0514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732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997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356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3489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7767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942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3498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937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05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5777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331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41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- 2019-06-29 02:24:44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¡Celebremos las bellezas de está tierra por todo un año! 🇩🇴🙌🏻 Comparte con nosotros esas fotos que despierten en ti el amor por Quisqueya con el hashtag #AñoDeLaPatria y tu foto podría formar parte de la exposición más dominicana de todas 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https://scontent.xx.fbcdn.net/v/t15.5256-10/65433951_1142219109301864_2210405142224699392_n.jpg?_nc_cat=104&amp;_nc_oc=AQnkpAZ6RnpKG9XBjIduuAynRrE2l0gqVSn2pFlSy-jGpaBLMUhzKrG9B8d0gppRvZU&amp;_nc_ht=scontent.xx&amp;oh=4ae344c4ed49439d0ce50c2fd5e87815&amp;oe=5DC33864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580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39F83-755E-487A-B4CE-068B5E542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262628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170ED-CF54-4197-9AE7-D26BE8C6D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9B91AE-1BF4-4DE7-ACDB-7E0582072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15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657126320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239885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341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615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134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3477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63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4370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6848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9365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0556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8207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9565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4149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8993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068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4073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6333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494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548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5537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290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838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2001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0023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882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9942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471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054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2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- 2019-06-28 20:33:06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¡Altice TV es el home de la MLB! Vive la emoción de cada partido desde tu móvil o cualquier dispositivo con la app #MLBTV ⚾ 🖥 Adquiere el tuyo por sólo RD0 pesos mensuales. Incluido sin costo adicional para clientes Altice TV con MLB Extra Inning contratado.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https://scontent.xx.fbcdn.net/v/t1.0-9/p720x720/65294259_2735875539775448_7764228894575558656_n.jpg?_nc_cat=110&amp;_nc_oc=AQnZOx5N28VKd8Du1-G7B-S_NRoiAqTVat_K4x13iJUHFvY4XKnt8o-km62NuN4TGlw&amp;_nc_ht=scontent.xx&amp;oh=a818040175f0dc2ca88842d1c36b42e2&amp;oe=5DC47310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894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49CE3-0053-4E72-8421-BBBCF2D62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80377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2765B-4CD5-4019-B7C0-EE6091887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B3B9A-1AC9-4A8B-A508-7E0596AA3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282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86841779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142576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354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1721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410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9665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747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1399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2335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318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4642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22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245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9894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364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8851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772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919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9156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2666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2311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1752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4782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8637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3853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8526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7355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8103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623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12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- 2019-06-28 16:39:09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Tanta música buena y solo 2 días para disfrutarla. ¿En cuál de los 60 conciertos te veremos durante #FDMsd2019?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430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6D616-90DA-4DB3-94A5-0DA38B8A8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8458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92467-C472-4E3F-B0A5-EBD820B3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14A306-638F-412F-9046-086BC667E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1525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64772848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07334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9040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005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4754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1988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323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7013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8862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133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998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164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014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3205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410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9305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4011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2576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183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9658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20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3737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1538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677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2824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1467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796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478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842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07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- 2019-06-28 15:21:35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adrenalina de la #F1 🏎 se traslada hasta Austria! Disfruta el #GPdeAustria 🇦🇹desde hoy hasta el 30 de junio por los canales 492 SD y 519 HD de FOX Premium ¡Contrata tu paquete llamando al 809-859-6000!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https://scontent.xx.fbcdn.net/v/t15.5256-10/65461606_362535811054325_4017097450413096960_n.jpg?_nc_cat=100&amp;_nc_oc=AQmQlvD3sCUJ57NidRirjo3kQ3R5gJPYI3Xa9YB0RdKwgG4ptvD0RnKkK3wYK24J86E&amp;_nc_ht=scontent.xx&amp;oh=1e1b3e3c8d63d33abe891c7df5cdfd0b&amp;oe=5DB87FD2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537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32D36-D064-4B01-9E49-560A20366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398906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131A-B20A-4311-8591-B41521F6C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2F74FB-D547-44C5-8603-DA92002C7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995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634102335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74452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526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182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4505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9365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8265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730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1155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2843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4467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9321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6780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973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253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9422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665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563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9293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0670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0503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1407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9811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1425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069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4084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085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9567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2995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30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- 2019-06-28 01:49:30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Como parte de nuestro compromiso con el desarrollo de la República Dominicana, nos complace haber formado parte del Congreso sobre Innovación y Tecnología de la Universidad Católica Nordestana, representados en manos de nuestro CTO / Deputy CEO, el Sr. Rafael Pichardo quien expusó la conferencia: ‘’Responsabilidad Social del Empresario’’.
 En Altice invertimos el 20% de nuestro presupuesto en zonas vulnerables con bajo retorno, llevando 4G Full LTE a todos los rincones del país, e instalando 600 puntos de acceso Wi-Fi gratis en coordinación con el Indotel, que benefician actualmente a más de 400,000 usuarios al mes, además apoyamos la creación de nuevas empresas, desarrollando a los nuevos talentos, y brindándoles el entrenamiento y la plataformas correspondientes. De esta manera, reafirmamos nuestro compromiso con el impulso al empresariado dominicano.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51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26402-EEE4-4E92-8D5E-07884349E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386801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6BD4D-A64F-469D-885E-3DD1810A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14F49-E26F-443B-8CB0-3CAB63FDFD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756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58956592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645002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391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9405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9286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5793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939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0246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9054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849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649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2737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2026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115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1996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2041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5885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815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5291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4737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243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9234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2446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9152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3565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8980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93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7926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197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08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- 2019-06-27 21:00:00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#TripleplayAltice papá siempre gana, con más descuentos, entretenimiento y velocidad para todos en casa.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https://scontent.xx.fbcdn.net/v/t1.0-9/p720x720/65393770_2733955029967499_6292115556652810240_o.png?_nc_cat=107&amp;_nc_oc=AQlp-CdagVc0vYs5MOjbk7CwsTVIm1jDvFsjwXSxuZ9gJSNGL1b8mJByi6ZW1GOHuc8&amp;_nc_ht=scontent.xx&amp;oh=d0ee6789fd46a937727f3eb0db0491a5&amp;oe=5D84CBD5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72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AEA67-1F36-4649-9C9E-33CA7A32B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81395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63035-E70B-4114-BEEA-36B0ED091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F9CB2-0C70-40A1-BCF1-828AB471AA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534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058482844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264457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0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0764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3137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1873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1947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0790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3457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7201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6864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6474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290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808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992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9942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125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279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8001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0802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3405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3395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085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359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914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22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02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9864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90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48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- 2019-06-27 20:47:07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¡Pronto la República Dominicana mostrará todo el talento que tiene! ¿Estás listo/a la gran aventura de Dominicana's Got Talent? Nosotros no aguantamos la emoción y queremos que tú vengas con nosotros, quédate pendiente para saber cómo podrás hacerlo.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https://scontent.xx.fbcdn.net/v/t15.5256-10/s720x720/65512097_855418234825413_7622060391836680192_n.jpg?_nc_cat=104&amp;_nc_oc=AQnYOiGbM2T78LjLwVywAUYz45NmSfl8Eel8TjN9H5uxLCCczDg1DAaNSltNzcSIEI4&amp;_nc_ht=scontent.xx&amp;oh=730f2ba0ce16b7dafd1e9c4f63918e66&amp;oe=5DB387C3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64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6BF16-DAC1-40D8-A3D2-D74920E9F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558561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40C71-C89B-40A9-93EE-93FE74AE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140B7-1F33-4306-B5D7-B42A3BCF9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2257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712693002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093434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512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5788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0486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8202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6151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8493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906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6622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3370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0886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8936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1281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652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1776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541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9714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867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7435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336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0062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6933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234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161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695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2495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9183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8233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74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- 2019-06-27 19:03:52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amigos o en pareja, todos nuestros clientes pueden disfrutar el 2x1 en taquillas de CARIBBEAN CINEMAS REP DOM, a través de tu app #MiAltice o enviando CINE al 222. 🎟️🎟️📲 ¿Con quién lo vas a aprovechar? Comenta con 😎 o 😍. #AlticeCinema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https://scontent.xx.fbcdn.net/v/t1.0-9/p720x720/65370955_2733917989971203_5719118270271848448_o.jpg?_nc_cat=105&amp;_nc_oc=AQnszr7DLdp305vVwNNXL7spL8O-bSTxrD8CJwRtm-FWJXUAjOaM4jJtUju1GBvGIDI&amp;_nc_ht=scontent.xx&amp;oh=95291012a6dfe84e702043c4ae07dd03&amp;oe=5DC0EC07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95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53081-CDE4-491B-8655-D68AFD5BB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8838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145E4-E0E6-4D77-949E-A7A07E116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C6E7B1-DC0D-41D6-8D64-F50D2B75D4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885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763734647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745556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0980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6310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9341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591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738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376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743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8700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836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8523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0895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576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2402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9703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6627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064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08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6186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249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755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8959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231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5310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839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0721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67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6575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47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- 2019-06-27 15:46:15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fin de semana es de pura celebración, para descubrir nuevos ritmos y cantar la música que amas. 🎶😍🎶 ¡Ven a la Fiesta de la música! Un evento gratis de la Alianza Francesa de Santo Domingo, el 28 y 29 de junio en la Zona Colonial.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https://scontent.xx.fbcdn.net/v/t15.5256-10/p720x720/65447574_1572051386260812_7737860411013201920_n.jpg?_nc_cat=104&amp;_nc_oc=AQltJ4bvHRKj6XOqsSr6PYlejzfF5bdQqbETW9I0QqG6-Al-EbLEjJ9rqMWOTEt591Y&amp;_nc_ht=scontent.xx&amp;oh=d4dfaa547438594359ace0c0f87ec832&amp;oe=5DC26FBD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638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1EADF-63F2-485D-83ED-CF66F3A6E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92318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0B68E-D29B-458D-A7C9-92575FEE5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88F73-0BBE-402C-B154-6C09D221C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474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353054384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198810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248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968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836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7836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076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46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582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4064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625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843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8032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283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767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6672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7585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576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479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3261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1917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0363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095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409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09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3191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6464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1437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6375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7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- 2019-06-27 13:48:01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Papá estrena su #PrepagoAltice con 15 días de internet ilimitado y 200 minutos gratis al recargar en los primeros 3 días de activación. 🤩 Además recibe el triple de recargas por 3 meses al traer tu número con portabilidad. 📱🏃‍♂️💨#LaVidaConPapi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https://scontent.xx.fbcdn.net/v/t1.0-9/p720x720/65735010_2733445870018415_5851548617566846976_o.jpg?_nc_cat=104&amp;_nc_oc=AQnaGb4kYQ0tCB-Y21CE_VZtdzQGWnNiV6sElPawx2710F_rGQcvdCVSV-E3NtkFfCY&amp;_nc_ht=scontent.xx&amp;oh=5d4af4ed5c1e32e9212fd731c0b17c7d&amp;oe=5DB1DF04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23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9E333-88EA-4A45-A6FB-DDC4068DA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00731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136E6-6F6B-4C50-AB59-E25FC45D2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5EBA1-C02B-4898-810A-9318E85AA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038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31591971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075669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0135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481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122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2684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090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4715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86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6363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8283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4516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3325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3221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2708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5691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86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4390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6761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027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6209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8078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307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7485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611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766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0417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5856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3446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10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- 2019-06-26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¡De por vida! 🙅‍♂️ Recibe internet y minutos gratis cada semana en #PrepagoAltice y comparte cada momento de #LaVidaConPapi. 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https://scontent.xx.fbcdn.net/v/t1.0-9/p720x720/65075496_2730444276985241_8592614668772573184_o.png?_nc_cat=100&amp;_nc_oc=AQnmcCAcRpsgDrJgkgoNrCh1hS-V5SrhLBf0BWaP70oYkMyrb6HdzcjeyDdJ9LhiGno&amp;_nc_ht=scontent.xx&amp;oh=85fa516244b8549bf0dd992b335b279a&amp;oe=5DBD3467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719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EE3BF-1769-47DB-A161-4E387522F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673232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5BDC0-2EDE-4F66-985E-E6B18640D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771C7-A70B-4E36-B070-521D94F0A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721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808443156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554431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177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680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72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813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1021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1216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1017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3963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5925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4068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5380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5055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426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8395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6776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389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873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48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0931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7887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5845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6079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093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643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5072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0776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0171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00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- 2019-06-26 13:00:01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app #MiAltice, que te permite pagar las facturas de tus servicios Altice de forma fácil y rápida en cualquier momento. 🧾 Descárgala a través del App Store o Google Play: http://onelink.to/fnxzt8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https://scontent.xx.fbcdn.net/v/t1.0-9/p720x720/65702040_2730348273661508_1624494598581649408_o.jpg?_nc_cat=111&amp;_nc_oc=AQlOaR3NeP0OfWl44BahFmWpKZ1TUQmOmME9eh9Rd7E8bXRS3S2gLo-c-um5FzjVd30&amp;_nc_ht=scontent.xx&amp;oh=5e4793b8a1f458bd9d47d56b9352db5a&amp;oe=5D784898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7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C648A-9649-40C6-8613-22F6511F1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22103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D2BB8-5912-4D12-952E-F3DE6E1D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D422E4-4180-4ACD-B992-C0F02BAC9E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0939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422228977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473773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684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1606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9485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683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22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686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9040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4860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886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3167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981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5475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4458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3455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944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3509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596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3119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5037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5992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580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721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1743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1400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304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2184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4810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53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- 2019-06-25 16:30:01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Combina tus servicios de internet, Altice TV y voz con un plan #TripleplayAltice y escoge 2 beneficios gratis por 3 meses, para que disfrutes #LaVidaConPapi con el mejor entretenimiento en tu hogar. 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https://scontent.xx.fbcdn.net/v/t1.0-1/p200x200/23755020_1905631059466571_4433864202978075131_n.png?_nc_cat=105&amp;_nc_oc=AQlvYcySBm3IRscadHcqcToBitbIiDCzmdaFehgXRyjjxe7H9aYQlhnMWnV42d8HZYY&amp;_nc_ht=scontent.xx&amp;oh=72d642b3a8198937553ef844a1d3a299&amp;oe=5DB00E57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2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89FD7-D295-4AD0-A03C-AF48B94DFF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309445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5EA0F-CEA0-42BC-8C23-4F0897E9D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FFA09-293A-47F8-B6B6-F0E983BBD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411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96656813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765119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576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2542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4507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9391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11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6157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4853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249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221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012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322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5959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256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7659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117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4085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0566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1002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629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4871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161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520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1639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8757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954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9872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4879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66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- 2019-06-24 23:30:00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 pa’ca con tu mismo número y comparte #LaVidaConPapi desde tu #PospagoAltice con hasta 5 veces más internet y 50% de descuento por hasta 6 meses. 😎📲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https://scontent.xx.fbcdn.net/v/t1.0-9/p720x720/65043038_2728475207182148_293864737588903936_o.png?_nc_cat=109&amp;_nc_oc=AQkChIBaBp6CwwH4VlXvCSOF5Dz6Nz41i1oT-E09mdnvvnwGr_FfntLvidBtEIh5JGc&amp;_nc_ht=scontent.xx&amp;oh=14ccf57651e98d149943fa82cd581e4d&amp;oe=5DBF3824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053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759E8-7072-4148-B825-F3BF7CA662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281985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5066-3B30-4848-9B8A-F793ADC90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9C7E0F-D1B4-4238-9C62-114EAE1604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129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12280321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154328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599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530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4880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305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197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609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533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7325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4895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9653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4268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1211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2294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033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596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6679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7706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2217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2848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2977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1211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432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1643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810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2442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177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704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9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- 2019-06-24 21:59:04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Sabemos que a papá no le gusta perderse ningún juego y tú puedes aprovechar de disfrutar #LaVidaConPapi celebrando cada jugada con él ⚾️🙌🏻 Contrata tu paquete #MLBExtraInnings desde RD0 mensuales y vive la pasión del béisbol de las Grandes Ligas con #AlticeTV 🖥 Clientes con Tripleplay Max tienen el paquete incluido sin costo.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https://scontent.xx.fbcdn.net/v/t1.0-9/p720x720/64916115_2728457460517256_8205555888254091264_n.jpg?_nc_cat=109&amp;_nc_oc=AQnia_MrYZ2dP92MOav6WiW52A-CUT5FhsTABuMA8eTED-IDgD73uD67tE4loJwHOng&amp;_nc_ht=scontent.xx&amp;oh=fb0f04b69a49fad888906448242e8944&amp;oe=5D7ECA5B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623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17145-1F30-4EC3-984D-E85E98FCC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237632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0C969-4281-40D1-A205-913F281C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Telefónicas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CDB1C-2425-4D42-B2DA-75624EB34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7886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412712658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587269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6330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968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1592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2207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0050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3535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646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9322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752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6660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480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9991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9918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1823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6443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984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9132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1803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739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5290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0394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8650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565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308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1767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161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276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4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- 2019-06-24 15:53:14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¡Las emociones siguen presentes en el Pabellón de Voleibol! ⚽️🏆Ven y apoya a tu equipo en la Copa Universitaria Popular y vive de cerca los grandes encuentros junto con #AlticeSports 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07/02/2019 18:24:37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71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47505-3623-49BA-ACF5-2D3CFAAF1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726155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18</TotalTime>
  <Words>2926</Words>
  <Application>Microsoft Office PowerPoint</Application>
  <PresentationFormat>On-screen Show (4:3)</PresentationFormat>
  <Paragraphs>1231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Facebook Own Posts Table | Telefónicas - 1 of 21</vt:lpstr>
      <vt:lpstr>Facebook Own Posts Table | Telefónicas - 2 of 21</vt:lpstr>
      <vt:lpstr>Facebook Own Posts Table | Telefónicas - 3 of 21</vt:lpstr>
      <vt:lpstr>Facebook Own Posts Table | Telefónicas - 4 of 21</vt:lpstr>
      <vt:lpstr>Facebook Own Posts Table | Telefónicas - 5 of 21</vt:lpstr>
      <vt:lpstr>Facebook Own Posts Table | Telefónicas - 6 of 21</vt:lpstr>
      <vt:lpstr>Facebook Own Posts Table | Telefónicas - 7 of 21</vt:lpstr>
      <vt:lpstr>Facebook Own Posts Table | Telefónicas - 8 of 21</vt:lpstr>
      <vt:lpstr>Facebook Own Posts Table | Telefónicas - 9 of 21</vt:lpstr>
      <vt:lpstr>Facebook Own Posts Table | Telefónicas - 10 of 21</vt:lpstr>
      <vt:lpstr>Facebook Own Posts Table | Telefónicas - 11 of 21</vt:lpstr>
      <vt:lpstr>Facebook Own Posts Table | Telefónicas - 12 of 21</vt:lpstr>
      <vt:lpstr>Facebook Own Posts Table | Telefónicas - 13 of 21</vt:lpstr>
      <vt:lpstr>Facebook Own Posts Table | Telefónicas - 14 of 21</vt:lpstr>
      <vt:lpstr>Facebook Own Posts Table | Telefónicas - 15 of 21</vt:lpstr>
      <vt:lpstr>Facebook Own Posts Table | Telefónicas - 16 of 21</vt:lpstr>
      <vt:lpstr>Facebook Own Posts Table | Telefónicas - 17 of 21</vt:lpstr>
      <vt:lpstr>Facebook Own Posts Table | Telefónicas - 18 of 21</vt:lpstr>
      <vt:lpstr>Facebook Own Posts Table | Telefónicas - 19 of 21</vt:lpstr>
      <vt:lpstr>Facebook Own Posts Table | Telefónicas - 20 of 21</vt:lpstr>
      <vt:lpstr>Facebook Own Posts Table | Telefónicas - 21 of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2019-07-02T20:54:30Z</dcterms:created>
  <dcterms:modified xsi:type="dcterms:W3CDTF">2019-07-02T21:12:59Z</dcterms:modified>
</cp:coreProperties>
</file>