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kfcrepdom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Sheet1!$A$2:$A$36</c:f>
              <c:strCache>
                <c:ptCount val="35"/>
                <c:pt idx="0">
                  <c:v>Aviso: no somos responsables por los antojos provocados al ver este video. Nuest... 
2019-02-01 15:02:01</c:v>
                </c:pt>
                <c:pt idx="1">
                  <c:v>¡El banquete del finde viene con todo incluido! 👏🏼 Disfruta del Wow Bucket Delux... 
2019-02-02 15:00:24</c:v>
                </c:pt>
                <c:pt idx="2">
                  <c:v>¡Hazle un touchdown al hambre! 🏈🙌🏻 Disfruta del juego y comparte con tu gente. 🤩... 
2019-02-03 22:46:37</c:v>
                </c:pt>
                <c:pt idx="3">
                  <c:v>En tu lista de pendientes por hacer no puede faltar un sabroso Wow Box. 🤤 Un san... 
2019-02-04 14:58:25</c:v>
                </c:pt>
                <c:pt idx="4">
                  <c:v>¡Participa y gana! 🙌🏻🕵🏻‍♂️ Dinos cuántos Buckets escondidos puedes encontrar en ... 
2019-02-05 21:34:17</c:v>
                </c:pt>
                <c:pt idx="5">
                  <c:v>El pronóstico del tiempo indica que es buen día para aprovechar el #MartesLoco. ... 
2019-02-05 14:59:08</c:v>
                </c:pt>
                <c:pt idx="6">
                  <c:v>Todo esto está a una llamada de distancia. 📞 No dejes que el hambre te gane la b... 
2019-02-06 15:01:38</c:v>
                </c:pt>
                <c:pt idx="7">
                  <c:v>En jueves de #TBT 😄recordamos lo delicioso que son nuestros Crispy Strips. 🤤 ¡Te... 
2019-02-07 14:57:00</c:v>
                </c:pt>
                <c:pt idx="8">
                  <c:v>Si hay algo que nos une es la comida. 🍗 ¿Con quién vas a compartir el sabor únic... 
2019-02-09 15:00:34</c:v>
                </c:pt>
                <c:pt idx="9">
                  <c:v>¡El coro merece lo mejor! 🙌🏻 Disfruta del Wow Bucket con 8 piezas de pollo, 4 pa... 
2019-02-10 14:59:29</c:v>
                </c:pt>
                <c:pt idx="10">
                  <c:v>Si te regalaran un Wow Box, ¿con cuál emoji reaccionarías? No cabe duda de que e... 
2019-02-11 15:00:29</c:v>
                </c:pt>
                <c:pt idx="11">
                  <c:v>En caso de locura, cene en su KFC más cercano. 🏃🏽‍♂️Esta noche se come #MartesLo... 
2019-02-12 22:00:35</c:v>
                </c:pt>
                <c:pt idx="12">
                  <c:v>Tu antojo sabe qué día es. 😏 Ven por tu #MartesLoco y aprovecha 8 deliciosas pie... 
2019-02-12 15:09:55</c:v>
                </c:pt>
                <c:pt idx="13">
                  <c:v>Si no sabes qué regalar, aquí te damos una idea. Nadie se resiste a nuestros cal... 
2019-02-13 15:00:24</c:v>
                </c:pt>
                <c:pt idx="14">
                  <c:v>¿Sigues sintiendo mariposas en el estómago? No es amor, es hambre. Ven a KFC y b... 
2019-02-15 15:00:10</c:v>
                </c:pt>
                <c:pt idx="15">
                  <c:v>No te quedes con las ganas de unos deliciosos y calientitos biscuits recién horn... 
2019-02-16 14:59:46</c:v>
                </c:pt>
                <c:pt idx="16">
                  <c:v>Los domingos despídete de la cocina 👋🏼 y llama por un Wow Bucket. Pide tus 8 pie... 
2019-02-17 15:00:36</c:v>
                </c:pt>
                <c:pt idx="17">
                  <c:v>¡Cualquier día es bueno para juntarse! Menciona a tus amigos para que vean esta ... 
2019-02-18 15:01:01</c:v>
                </c:pt>
                <c:pt idx="18">
                  <c:v>Busca tu mejor traje que hoy cenamos de gala. 🎩 Llama y pide tu #MartesLoco de 8... 
2019-02-19 22:22:27</c:v>
                </c:pt>
                <c:pt idx="19">
                  <c:v>Ven por tu #MartesLoco de 8 piezas de rico pollo por RD$340. 🤪 O busca tu #Marte... 
2019-02-19 15:07:55</c:v>
                </c:pt>
                <c:pt idx="20">
                  <c:v>Te mereces un regalito por ser mitad de semana. ¡Te mereces un Wow Box! 🤩Por RD$... 
2019-02-20 14:51:10</c:v>
                </c:pt>
                <c:pt idx="21">
                  <c:v>Te mereces un regalito por ser mitad de semana. ¡Te mereces un Wow Box! 🤩Por RD$... 
2019-02-20 14:50:59</c:v>
                </c:pt>
                <c:pt idx="22">
                  <c:v>Te mereces un regalito por ser mitad de semana. ¡Te mereces un Wow Box! 🤩Por RD$... 
2019-02-20 14:50:52</c:v>
                </c:pt>
                <c:pt idx="23">
                  <c:v>Te mereces un regalito por ser mitad de semana. ¡Te mereces un Wow Box! 🤩Por RD$... 
2019-02-20 14:50:38</c:v>
                </c:pt>
                <c:pt idx="24">
                  <c:v>Te mereces un regalito por ser mitad de semana. ¡Te mereces un Wow Box! 🤩Por RD$... 
2019-02-20 14:50:20</c:v>
                </c:pt>
                <c:pt idx="25">
                  <c:v>Te mereces un regalito por ser mitad de semana. ¡Te mereces un Wow Box! 🤩Por RD$... 
2019-02-20 14:50:00</c:v>
                </c:pt>
                <c:pt idx="26">
                  <c:v>Tenemos una oferta que no podrás resistir. 🤤 Busca tu Combo Express de 5 piezas ... 
2019-02-21 15:00:29</c:v>
                </c:pt>
                <c:pt idx="27">
                  <c:v>CONCURSO CERRADO
.
¡Ya llegamos a 120K seguidores! 💃🏻 Y queremos que tú nos acom... 
2019-02-22 14:57:29</c:v>
                </c:pt>
                <c:pt idx="28">
                  <c:v>Este fin de semana todas las señales apuntan a KFC Bella Vista, para pasar un dí... 
2019-02-23 15:00:32</c:v>
                </c:pt>
                <c:pt idx="29">
                  <c:v>No disfraces tu hambre, mejor disfruta el Carnaval. 💃🏻 Ven bailando a KFC y busc... 
2019-02-24 14:59:46</c:v>
                </c:pt>
                <c:pt idx="30">
                  <c:v>Ya sabes lo que puedes pedir cuando te vayas de viaje: ¡Delicioso pollito de KFC... 
2019-02-25 14:55:36</c:v>
                </c:pt>
                <c:pt idx="31">
                  <c:v>CONCURSO CERRADO
.
¡Participa y gánate la cena de esta noche! 🍗 KFC te la lleva ... 
2019-02-26 22:00:14</c:v>
                </c:pt>
                <c:pt idx="32">
                  <c:v>Alócate y ven por tu #MartesLoco de 8 piezas de rico pollo por RD$340. 🤪 O busca... 
2019-02-26 15:02:15</c:v>
                </c:pt>
                <c:pt idx="33">
                  <c:v>CONCURSO CERRADO
.
Andamos buscando 2 catadores oficiales para nuestro Chick n' ... 
2019-02-28 20:20:23</c:v>
                </c:pt>
                <c:pt idx="34">
                  <c:v>Esta oferta es para todos nuestros KFC Lovers. ❤️ ¡Ven por tu Chick n’ Share de ... 
2019-02-28 15:01:04</c:v>
                </c:pt>
              </c:strCache>
            </c:strRef>
          </c:cat>
          <c:val>
            <c:numRef>
              <c:f>Sheet1!$B$2:$B$36</c:f>
              <c:numCache>
                <c:formatCode>General</c:formatCode>
                <c:ptCount val="35"/>
                <c:pt idx="0">
                  <c:v>2.8438524156887599</c:v>
                </c:pt>
                <c:pt idx="1">
                  <c:v>2.6726330952891799</c:v>
                </c:pt>
                <c:pt idx="2">
                  <c:v>1.7188188629352099</c:v>
                </c:pt>
                <c:pt idx="3">
                  <c:v>3.2297604918574998</c:v>
                </c:pt>
                <c:pt idx="4">
                  <c:v>4.4029679992155097</c:v>
                </c:pt>
                <c:pt idx="5">
                  <c:v>2.6223837927505</c:v>
                </c:pt>
                <c:pt idx="6">
                  <c:v>1.5408560311284001</c:v>
                </c:pt>
                <c:pt idx="7">
                  <c:v>2.3536043971531302</c:v>
                </c:pt>
                <c:pt idx="8">
                  <c:v>3.8415163499565899</c:v>
                </c:pt>
                <c:pt idx="9">
                  <c:v>1.74104462677607</c:v>
                </c:pt>
                <c:pt idx="10">
                  <c:v>3.68988594897976</c:v>
                </c:pt>
                <c:pt idx="11">
                  <c:v>1.8198686839851601</c:v>
                </c:pt>
                <c:pt idx="12">
                  <c:v>1.33757020396098</c:v>
                </c:pt>
                <c:pt idx="13">
                  <c:v>2.8311858983515701</c:v>
                </c:pt>
                <c:pt idx="14">
                  <c:v>1.1184075518161301</c:v>
                </c:pt>
                <c:pt idx="15">
                  <c:v>2.4751381215469599</c:v>
                </c:pt>
                <c:pt idx="16">
                  <c:v>2.4577614225469402</c:v>
                </c:pt>
                <c:pt idx="17">
                  <c:v>2.79858258838689</c:v>
                </c:pt>
                <c:pt idx="18">
                  <c:v>2.2785999530185599</c:v>
                </c:pt>
                <c:pt idx="19">
                  <c:v>2.52087923348875</c:v>
                </c:pt>
                <c:pt idx="20">
                  <c:v>1.50695196070269</c:v>
                </c:pt>
                <c:pt idx="21">
                  <c:v>2.6214698805352699</c:v>
                </c:pt>
                <c:pt idx="22">
                  <c:v>1.78485287023637</c:v>
                </c:pt>
                <c:pt idx="23">
                  <c:v>1.5769885826026599</c:v>
                </c:pt>
                <c:pt idx="24">
                  <c:v>1.7825688719791399</c:v>
                </c:pt>
                <c:pt idx="25">
                  <c:v>2.5783828382838299</c:v>
                </c:pt>
                <c:pt idx="26">
                  <c:v>3.1814706700027799</c:v>
                </c:pt>
                <c:pt idx="27">
                  <c:v>6.9239121356385196</c:v>
                </c:pt>
                <c:pt idx="28">
                  <c:v>1.4465042813201401</c:v>
                </c:pt>
                <c:pt idx="29">
                  <c:v>2.1490556406329802</c:v>
                </c:pt>
                <c:pt idx="30">
                  <c:v>1.84517679368349</c:v>
                </c:pt>
                <c:pt idx="31">
                  <c:v>10.511900938514801</c:v>
                </c:pt>
                <c:pt idx="32">
                  <c:v>1.98406331889406</c:v>
                </c:pt>
                <c:pt idx="33">
                  <c:v>5.5145618899907598</c:v>
                </c:pt>
                <c:pt idx="34">
                  <c:v>2.2870082083215402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687-4DC5-B01A-60F394D1E5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1087056"/>
        <c:axId val="282728664"/>
      </c:barChart>
      <c:catAx>
        <c:axId val="281087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728664"/>
        <c:crosses val="autoZero"/>
        <c:auto val="1"/>
        <c:lblAlgn val="ctr"/>
        <c:lblOffset val="100"/>
        <c:noMultiLvlLbl val="0"/>
      </c:catAx>
      <c:valAx>
        <c:axId val="2827286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087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3/4/2019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617C29-6612-4B6A-90B8-C06BC63D6B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Instagram Post Engagement Rate | KFC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87223AC-524E-4337-8F29-EC00F5B04A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81527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384B4C-A1DF-43D8-9D49-90E69E95C0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715FFA-C480-47C8-BE07-9A4E97BE6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19986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Instagram Post Engagement Rate | KFC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Instagram Post Engagement Rate | KFC</dc:title>
  <dc:creator>Frederik Peiniger</dc:creator>
  <cp:lastModifiedBy>Frederik Peiniger</cp:lastModifiedBy>
  <cp:revision>1</cp:revision>
  <dcterms:created xsi:type="dcterms:W3CDTF">2019-03-04T14:33:34Z</dcterms:created>
  <dcterms:modified xsi:type="dcterms:W3CDTF">2019-03-04T14:33:40Z</dcterms:modified>
</cp:coreProperties>
</file>