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KFC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1.2439777341556301E-4</c:v>
                </c:pt>
                <c:pt idx="13" formatCode="0.00E+00">
                  <c:v>8.2929743485675496E-5</c:v>
                </c:pt>
                <c:pt idx="14" formatCode="0.00E+00">
                  <c:v>3.7690982564339901E-6</c:v>
                </c:pt>
                <c:pt idx="15" formatCode="0.00E+00">
                  <c:v>1.1309910646616399E-5</c:v>
                </c:pt>
                <c:pt idx="16" formatCode="0.00E+00">
                  <c:v>7.7302124190726902E-5</c:v>
                </c:pt>
                <c:pt idx="17" formatCode="0.00E+00">
                  <c:v>3.01633971963462E-5</c:v>
                </c:pt>
                <c:pt idx="18" formatCode="0.00E+00">
                  <c:v>2.5446451872098299E-5</c:v>
                </c:pt>
                <c:pt idx="19" formatCode="0.00E+00">
                  <c:v>1.8846583084332301E-5</c:v>
                </c:pt>
                <c:pt idx="20">
                  <c:v>2.6006937256285099E-4</c:v>
                </c:pt>
                <c:pt idx="21" formatCode="0.00E+00">
                  <c:v>1.6964349852318701E-5</c:v>
                </c:pt>
                <c:pt idx="22" formatCode="0.00E+00">
                  <c:v>4.8996175773102199E-5</c:v>
                </c:pt>
                <c:pt idx="23" formatCode="0.00E+00">
                  <c:v>6.0276062861001801E-5</c:v>
                </c:pt>
                <c:pt idx="24" formatCode="0.00E+00">
                  <c:v>1.69489131509442E-5</c:v>
                </c:pt>
                <c:pt idx="25">
                  <c:v>1.0071800453498301E-4</c:v>
                </c:pt>
                <c:pt idx="26" formatCode="0.00E+00">
                  <c:v>8.28197224327119E-5</c:v>
                </c:pt>
                <c:pt idx="27" formatCode="0.00E+00">
                  <c:v>6.7757150242672194E-5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DB-4EBD-8EFD-6482F09900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935752"/>
        <c:axId val="296934768"/>
      </c:lineChart>
      <c:dateAx>
        <c:axId val="296935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34768"/>
        <c:crosses val="autoZero"/>
        <c:auto val="1"/>
        <c:lblOffset val="100"/>
        <c:baseTimeUnit val="days"/>
      </c:dateAx>
      <c:valAx>
        <c:axId val="296934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935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EF202-0FA5-4C13-B8ED-96C13C047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KFC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D229BA-0F7C-40FC-8033-F9F9DB6D73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20239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19116-69BE-4736-AF9E-42BF083DF0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C4F03-1668-4421-B357-FCB05B265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7196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KFC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KFC</dc:title>
  <dc:creator>Frederik Peiniger</dc:creator>
  <cp:lastModifiedBy>Frederik Peiniger</cp:lastModifiedBy>
  <cp:revision>1</cp:revision>
  <dcterms:created xsi:type="dcterms:W3CDTF">2019-03-04T13:36:46Z</dcterms:created>
  <dcterms:modified xsi:type="dcterms:W3CDTF">2019-03-04T13:36:51Z</dcterms:modified>
</cp:coreProperties>
</file>