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Sheet1!$A$2:$A$21</c:f>
            </c:multiLvlStrRef>
          </c:cat>
          <c:val>
            <c:numRef>
              <c:f>Sheet1!$B$2:$B$21</c:f>
            </c:numRef>
          </c:val>
          <c:smooth val="0"/>
          <c:extLst>
            <c:ext xmlns:c16="http://schemas.microsoft.com/office/drawing/2014/chart" uri="{C3380CC4-5D6E-409C-BE32-E72D297353CC}">
              <c16:uniqueId val="{00000000-85A1-4DEA-B120-AEC9D2964897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Sheet1!$A$2:$A$21</c:f>
            </c:multiLvlStrRef>
          </c:cat>
          <c:val>
            <c:numRef>
              <c:f>Sheet1!$C$2:$C$21</c:f>
            </c:numRef>
          </c:val>
          <c:smooth val="0"/>
          <c:extLst>
            <c:ext xmlns:c16="http://schemas.microsoft.com/office/drawing/2014/chart" uri="{C3380CC4-5D6E-409C-BE32-E72D297353CC}">
              <c16:uniqueId val="{00000001-85A1-4DEA-B120-AEC9D2964897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Sheet1!$A$2:$A$21</c:f>
            </c:multiLvlStrRef>
          </c:cat>
          <c:val>
            <c:numRef>
              <c:f>Sheet1!$D$2:$D$21</c:f>
            </c:numRef>
          </c:val>
          <c:smooth val="0"/>
          <c:extLst>
            <c:ext xmlns:c16="http://schemas.microsoft.com/office/drawing/2014/chart" uri="{C3380CC4-5D6E-409C-BE32-E72D297353CC}">
              <c16:uniqueId val="{00000002-85A1-4DEA-B120-AEC9D2964897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Sheet1!$A$2:$A$21</c:f>
            </c:multiLvlStrRef>
          </c:cat>
          <c:val>
            <c:numRef>
              <c:f>Sheet1!$E$2:$E$21</c:f>
            </c:numRef>
          </c:val>
          <c:smooth val="0"/>
          <c:extLst>
            <c:ext xmlns:c16="http://schemas.microsoft.com/office/drawing/2014/chart" uri="{C3380CC4-5D6E-409C-BE32-E72D297353CC}">
              <c16:uniqueId val="{00000003-85A1-4DEA-B120-AEC9D2964897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Sheet1!$A$2:$A$21</c:f>
            </c:multiLvlStrRef>
          </c:cat>
          <c:val>
            <c:numRef>
              <c:f>Sheet1!$F$2:$F$21</c:f>
            </c:numRef>
          </c:val>
          <c:smooth val="0"/>
          <c:extLst>
            <c:ext xmlns:c16="http://schemas.microsoft.com/office/drawing/2014/chart" uri="{C3380CC4-5D6E-409C-BE32-E72D297353CC}">
              <c16:uniqueId val="{00000004-85A1-4DEA-B120-AEC9D29648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2075272"/>
        <c:axId val="292071992"/>
      </c:lineChart>
      <c:catAx>
        <c:axId val="292075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071992"/>
        <c:crosses val="autoZero"/>
        <c:auto val="1"/>
        <c:lblAlgn val="ctr"/>
        <c:lblOffset val="100"/>
        <c:noMultiLvlLbl val="0"/>
      </c:catAx>
      <c:valAx>
        <c:axId val="292071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075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2/25/2019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2/25/2019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2/25/2019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9FFB9-50A5-4D7E-9C1E-AA069C26E4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| Telefónicas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CBE3DCE-DADD-47DC-90FF-DB537891477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386672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7DD54B-D983-47EA-A1BA-E4B81B5297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02/03/2019 - 02/22/2019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A88774-536E-410D-BBF4-5E6DC725F3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121554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Followers Change | Telefónicas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Followers Change | Telefónicas</dc:title>
  <dc:creator>Frederik Peiniger</dc:creator>
  <cp:lastModifiedBy>Frederik Peiniger</cp:lastModifiedBy>
  <cp:revision>1</cp:revision>
  <dcterms:created xsi:type="dcterms:W3CDTF">2019-02-25T15:30:58Z</dcterms:created>
  <dcterms:modified xsi:type="dcterms:W3CDTF">2019-02-25T15:31:10Z</dcterms:modified>
</cp:coreProperties>
</file>