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kfcrepdom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Sheet1!$A$2:$A$37</c:f>
              <c:strCache>
                <c:ptCount val="36"/>
                <c:pt idx="0">
                  <c:v>¡Te damos una sabrosa idea para el almuerzo de hoy! Ven a KFC y ordena tu Wow Bo... 
2019-01-24 15:34:40</c:v>
                </c:pt>
                <c:pt idx="1">
                  <c:v>¡El viernes en la noche ya no tendrás que pensar donde cenar! 🤩 Porque en KFC ti... 
2019-01-25 23:13:15</c:v>
                </c:pt>
                <c:pt idx="2">
                  <c:v>Es viernes, y en KFC lo sabemos. Como sea que llegues, lo importante es que te l... 
2019-01-25 15:04:52</c:v>
                </c:pt>
                <c:pt idx="3">
                  <c:v>El que lee consejos llega a viejo. 😉 En esta noche del sábado tu mejor aliado pa... 
2019-01-26 22:08:52</c:v>
                </c:pt>
                <c:pt idx="4">
                  <c:v>Hoy honramos a Juan Pablo Duarte, orgullo nacional. ¡Gracias Líder! #JPD #26ener... 
2019-01-26 14:44:07</c:v>
                </c:pt>
                <c:pt idx="5">
                  <c:v>¡Un domingo de película para cerrar la semana con broche de oro! 🤩 Disfruta de u... 
2019-01-27 15:00:18</c:v>
                </c:pt>
                <c:pt idx="6">
                  <c:v>Es una linda noche ¡Vamos a cenar en KFC! 🍗 Busca tu #MartesLoco con 8 deliciosa... 
2019-01-29 21:59:59</c:v>
                </c:pt>
                <c:pt idx="7">
                  <c:v>Con este martes lluvioso, a cualquiera se le antoja un pollito. Pide tu #MartesL... 
2019-01-29 14:12:47</c:v>
                </c:pt>
                <c:pt idx="8">
                  <c:v>¿Cuál pieza es la que hace falta? 🤔 No te rompas la cabeza y busca tu #MartesLoc... 
2019-01-29 13:26:02</c:v>
                </c:pt>
                <c:pt idx="9">
                  <c:v>Aviso: no somos responsables por los antojos provocados al ver este video. Nuest... 
2019-02-01 15:02:01</c:v>
                </c:pt>
                <c:pt idx="10">
                  <c:v>¡El banquete del finde viene con todo incluido! 👏🏼 Disfruta del Wow Bucket Delux... 
2019-02-02 15:00:24</c:v>
                </c:pt>
                <c:pt idx="11">
                  <c:v>¡Hazle un touchdown al hambre! 🏈🙌🏻 Disfruta del juego y comparte con tu gente. 🤩... 
2019-02-03 22:46:37</c:v>
                </c:pt>
                <c:pt idx="12">
                  <c:v>En tu lista de pendientes por hacer no puede faltar un sabroso Wow Box. 🤤 Un san... 
2019-02-04 14:58:25</c:v>
                </c:pt>
                <c:pt idx="13">
                  <c:v>¡Participa y gana! 🙌🏻🕵🏻‍♂️ Dinos cuántos Buckets escondidos puedes encontrar en ... 
2019-02-05 21:34:17</c:v>
                </c:pt>
                <c:pt idx="14">
                  <c:v>El pronóstico del tiempo indica que es buen día para aprovechar el #MartesLoco. ... 
2019-02-05 14:59:08</c:v>
                </c:pt>
                <c:pt idx="15">
                  <c:v>Todo esto está a una llamada de distancia. 📞 No dejes que el hambre te gane la b... 
2019-02-06 15:01:38</c:v>
                </c:pt>
                <c:pt idx="16">
                  <c:v>En jueves de #TBT 😄recordamos lo delicioso que son nuestros Crispy Strips. 🤤 ¡Te... 
2019-02-07 14:57:00</c:v>
                </c:pt>
                <c:pt idx="17">
                  <c:v>Si hay algo que nos une es la comida. 🍗 ¿Con quién vas a compartir el sabor únic... 
2019-02-09 15:00:34</c:v>
                </c:pt>
                <c:pt idx="18">
                  <c:v>¡El coro merece lo mejor! 🙌🏻 Disfruta del Wow Bucket con 8 piezas de pollo, 4 pa... 
2019-02-10 14:59:29</c:v>
                </c:pt>
                <c:pt idx="19">
                  <c:v>Si te regalaran un Wow Box, ¿con cuál emoji reaccionarías? No cabe duda de que e... 
2019-02-11 15:00:29</c:v>
                </c:pt>
                <c:pt idx="20">
                  <c:v>En caso de locura, cene en su KFC más cercano. 🏃🏽‍♂️Esta noche se come #MartesLo... 
2019-02-12 22:00:35</c:v>
                </c:pt>
                <c:pt idx="21">
                  <c:v>Tu antojo sabe qué día es. 😏 Ven por tu #MartesLoco y aprovecha 8 deliciosas pie... 
2019-02-12 15:09:55</c:v>
                </c:pt>
                <c:pt idx="22">
                  <c:v>Si no sabes qué regalar, aquí te damos una idea. Nadie se resiste a nuestros cal... 
2019-02-13 15:00:24</c:v>
                </c:pt>
                <c:pt idx="23">
                  <c:v>¿Sigues sintiendo mariposas en el estómago? No es amor, es hambre. Ven a KFC y b... 
2019-02-15 15:00:10</c:v>
                </c:pt>
                <c:pt idx="24">
                  <c:v>No te quedes con las ganas de unos deliciosos y calientitos biscuits recién horn... 
2019-02-16 14:59:46</c:v>
                </c:pt>
                <c:pt idx="25">
                  <c:v>Los domingos despídete de la cocina 👋🏼 y llama por un Wow Bucket. Pide tus 8 pie... 
2019-02-17 15:00:36</c:v>
                </c:pt>
                <c:pt idx="26">
                  <c:v>¡Cualquier día es bueno para juntarse! Menciona a tus amigos para que vean esta ... 
2019-02-18 15:01:01</c:v>
                </c:pt>
                <c:pt idx="27">
                  <c:v>Busca tu mejor traje que hoy cenamos de gala. 🎩 Llama y pide tu #MartesLoco de 8... 
2019-02-19 22:22:27</c:v>
                </c:pt>
                <c:pt idx="28">
                  <c:v>Ven por tu #MartesLoco de 8 piezas de rico pollo por RD$340. 🤪 O busca tu #Marte... 
2019-02-19 15:07:55</c:v>
                </c:pt>
                <c:pt idx="29">
                  <c:v>Te mereces un regalito por ser mitad de semana. ¡Te mereces un Wow Box! 🤩Por RD$... 
2019-02-20 14:51:10</c:v>
                </c:pt>
                <c:pt idx="30">
                  <c:v>Te mereces un regalito por ser mitad de semana. ¡Te mereces un Wow Box! 🤩Por RD$... 
2019-02-20 14:50:59</c:v>
                </c:pt>
                <c:pt idx="31">
                  <c:v>Te mereces un regalito por ser mitad de semana. ¡Te mereces un Wow Box! 🤩Por RD$... 
2019-02-20 14:50:52</c:v>
                </c:pt>
                <c:pt idx="32">
                  <c:v>Te mereces un regalito por ser mitad de semana. ¡Te mereces un Wow Box! 🤩Por RD$... 
2019-02-20 14:50:38</c:v>
                </c:pt>
                <c:pt idx="33">
                  <c:v>Te mereces un regalito por ser mitad de semana. ¡Te mereces un Wow Box! 🤩Por RD$... 
2019-02-20 14:50:20</c:v>
                </c:pt>
                <c:pt idx="34">
                  <c:v>Te mereces un regalito por ser mitad de semana. ¡Te mereces un Wow Box! 🤩Por RD$... 
2019-02-20 14:50:00</c:v>
                </c:pt>
                <c:pt idx="35">
                  <c:v>Tenemos una oferta que no podrás resistir. 🤤 Busca tu Combo Express de 5 piezas ... 
2019-02-21 15:00:29</c:v>
                </c:pt>
              </c:strCache>
            </c: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3.0230781694868201</c:v>
                </c:pt>
                <c:pt idx="1">
                  <c:v>1.9501787914300299</c:v>
                </c:pt>
                <c:pt idx="2">
                  <c:v>1.35637716035878</c:v>
                </c:pt>
                <c:pt idx="3">
                  <c:v>1.0194624652455999</c:v>
                </c:pt>
                <c:pt idx="4">
                  <c:v>1.58398821218075</c:v>
                </c:pt>
                <c:pt idx="5">
                  <c:v>1.7742156459789</c:v>
                </c:pt>
                <c:pt idx="6">
                  <c:v>2.1353958031614999</c:v>
                </c:pt>
                <c:pt idx="7">
                  <c:v>1.78220416721269</c:v>
                </c:pt>
                <c:pt idx="8">
                  <c:v>2.39715189873418</c:v>
                </c:pt>
                <c:pt idx="9">
                  <c:v>2.88803425005442</c:v>
                </c:pt>
                <c:pt idx="10">
                  <c:v>2.68671585567074</c:v>
                </c:pt>
                <c:pt idx="11">
                  <c:v>1.7365381032234</c:v>
                </c:pt>
                <c:pt idx="12">
                  <c:v>3.2568497236250802</c:v>
                </c:pt>
                <c:pt idx="13">
                  <c:v>4.4197352429129904</c:v>
                </c:pt>
                <c:pt idx="14">
                  <c:v>2.64002726115107</c:v>
                </c:pt>
                <c:pt idx="15">
                  <c:v>1.57139421149683</c:v>
                </c:pt>
                <c:pt idx="16">
                  <c:v>2.4025351905077699</c:v>
                </c:pt>
                <c:pt idx="17">
                  <c:v>3.9144153027016402</c:v>
                </c:pt>
                <c:pt idx="18">
                  <c:v>1.76321084401144</c:v>
                </c:pt>
                <c:pt idx="19">
                  <c:v>3.7530915443020501</c:v>
                </c:pt>
                <c:pt idx="20">
                  <c:v>1.8478023179531999</c:v>
                </c:pt>
                <c:pt idx="21">
                  <c:v>1.3688986232791001</c:v>
                </c:pt>
                <c:pt idx="22">
                  <c:v>2.88174310314532</c:v>
                </c:pt>
                <c:pt idx="23">
                  <c:v>1.1316986574947301</c:v>
                </c:pt>
                <c:pt idx="24">
                  <c:v>2.5027455060401098</c:v>
                </c:pt>
                <c:pt idx="25">
                  <c:v>2.4959765084563901</c:v>
                </c:pt>
                <c:pt idx="26">
                  <c:v>2.8575009399674101</c:v>
                </c:pt>
                <c:pt idx="27">
                  <c:v>2.3392061133517301</c:v>
                </c:pt>
                <c:pt idx="28">
                  <c:v>2.7540526407530099</c:v>
                </c:pt>
                <c:pt idx="29">
                  <c:v>1.4885999623139301</c:v>
                </c:pt>
                <c:pt idx="30">
                  <c:v>2.7005167378117299</c:v>
                </c:pt>
                <c:pt idx="31">
                  <c:v>1.8481155677507899</c:v>
                </c:pt>
                <c:pt idx="32">
                  <c:v>1.6233544778664499</c:v>
                </c:pt>
                <c:pt idx="33">
                  <c:v>1.87954890826202</c:v>
                </c:pt>
                <c:pt idx="34">
                  <c:v>2.6890756302521002</c:v>
                </c:pt>
                <c:pt idx="35">
                  <c:v>3.53326109588459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39-442A-B511-5F8A62D13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561872"/>
        <c:axId val="286562200"/>
      </c:barChart>
      <c:catAx>
        <c:axId val="28656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2200"/>
        <c:crosses val="autoZero"/>
        <c:auto val="1"/>
        <c:lblAlgn val="ctr"/>
        <c:lblOffset val="100"/>
        <c:noMultiLvlLbl val="0"/>
      </c:catAx>
      <c:valAx>
        <c:axId val="28656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E3FA1-1C8D-486F-9763-290C1D0F8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Engagement Rate | KFC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F06A39-13D7-48CC-80BC-5F5AE3009D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8762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48BFB-891D-4644-9352-05769C731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01/24/2019 - 02/21/2019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E43B7-AA59-4E2E-BBB6-B867298A6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76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Instagram Post Engagement Rate | KFC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Post Engagement Rate | KFC</dc:title>
  <dc:creator>Frederik Peiniger</dc:creator>
  <cp:lastModifiedBy>Frederik Peiniger</cp:lastModifiedBy>
  <cp:revision>1</cp:revision>
  <dcterms:created xsi:type="dcterms:W3CDTF">2019-02-22T15:12:12Z</dcterms:created>
  <dcterms:modified xsi:type="dcterms:W3CDTF">2019-02-22T15:12:18Z</dcterms:modified>
</cp:coreProperties>
</file>