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Sheet1!$A$2:$A$37</c:f>
            </c:multiLvlStrRef>
          </c:cat>
          <c:val>
            <c:numRef>
              <c:f>Sheet1!$B$2:$B$37</c:f>
            </c:numRef>
          </c:val>
          <c:extLst>
            <c:ext xmlns:c16="http://schemas.microsoft.com/office/drawing/2014/chart" uri="{C3380CC4-5D6E-409C-BE32-E72D297353CC}">
              <c16:uniqueId val="{00000000-298B-4B95-A1D9-82E7529C2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754008"/>
        <c:axId val="348751384"/>
      </c:barChart>
      <c:catAx>
        <c:axId val="34875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51384"/>
        <c:crosses val="autoZero"/>
        <c:auto val="1"/>
        <c:lblAlgn val="ctr"/>
        <c:lblOffset val="100"/>
        <c:noMultiLvlLbl val="0"/>
      </c:catAx>
      <c:valAx>
        <c:axId val="34875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5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9364D-85EB-4DEF-AA48-50914D2E3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Engagement Rate | KFC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9F7F0B-0719-45BA-9E5C-0C1502994D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3983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6446D-C359-4445-B85F-C116D91204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01/24/2019 - 02/21/2019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82223-C39C-4EB7-A9AF-281A11CF6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200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Instagram Post Engagement Rate | KFC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Post Engagement Rate | KFC</dc:title>
  <dc:creator>Frederik Peiniger</dc:creator>
  <cp:lastModifiedBy>Frederik Peiniger</cp:lastModifiedBy>
  <cp:revision>1</cp:revision>
  <dcterms:created xsi:type="dcterms:W3CDTF">2019-02-22T15:10:04Z</dcterms:created>
  <dcterms:modified xsi:type="dcterms:W3CDTF">2019-02-22T15:10:08Z</dcterms:modified>
</cp:coreProperties>
</file>