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kfcrepdom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43489</c:v>
                </c:pt>
                <c:pt idx="1">
                  <c:v>43490</c:v>
                </c:pt>
                <c:pt idx="2">
                  <c:v>43491</c:v>
                </c:pt>
                <c:pt idx="3">
                  <c:v>43492</c:v>
                </c:pt>
                <c:pt idx="4">
                  <c:v>43493</c:v>
                </c:pt>
                <c:pt idx="5">
                  <c:v>43494</c:v>
                </c:pt>
                <c:pt idx="6">
                  <c:v>43495</c:v>
                </c:pt>
                <c:pt idx="7">
                  <c:v>43496</c:v>
                </c:pt>
                <c:pt idx="8">
                  <c:v>43497</c:v>
                </c:pt>
                <c:pt idx="9">
                  <c:v>43498</c:v>
                </c:pt>
                <c:pt idx="10">
                  <c:v>43499</c:v>
                </c:pt>
                <c:pt idx="11">
                  <c:v>43500</c:v>
                </c:pt>
                <c:pt idx="12">
                  <c:v>43501</c:v>
                </c:pt>
                <c:pt idx="13">
                  <c:v>43502</c:v>
                </c:pt>
                <c:pt idx="14">
                  <c:v>43503</c:v>
                </c:pt>
                <c:pt idx="15">
                  <c:v>43504</c:v>
                </c:pt>
                <c:pt idx="16">
                  <c:v>43505</c:v>
                </c:pt>
                <c:pt idx="17">
                  <c:v>43506</c:v>
                </c:pt>
                <c:pt idx="18">
                  <c:v>43507</c:v>
                </c:pt>
                <c:pt idx="19">
                  <c:v>43508</c:v>
                </c:pt>
                <c:pt idx="20">
                  <c:v>43509</c:v>
                </c:pt>
                <c:pt idx="21">
                  <c:v>43510</c:v>
                </c:pt>
                <c:pt idx="22">
                  <c:v>43511</c:v>
                </c:pt>
                <c:pt idx="23">
                  <c:v>43512</c:v>
                </c:pt>
                <c:pt idx="24">
                  <c:v>43513</c:v>
                </c:pt>
                <c:pt idx="25">
                  <c:v>43514</c:v>
                </c:pt>
                <c:pt idx="26">
                  <c:v>43515</c:v>
                </c:pt>
                <c:pt idx="27">
                  <c:v>43516</c:v>
                </c:pt>
                <c:pt idx="28">
                  <c:v>43517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26494</c:v>
                </c:pt>
                <c:pt idx="1">
                  <c:v>24290</c:v>
                </c:pt>
                <c:pt idx="2">
                  <c:v>17540</c:v>
                </c:pt>
                <c:pt idx="3">
                  <c:v>10399</c:v>
                </c:pt>
                <c:pt idx="4">
                  <c:v>30847</c:v>
                </c:pt>
                <c:pt idx="5">
                  <c:v>40000</c:v>
                </c:pt>
                <c:pt idx="6">
                  <c:v>49018</c:v>
                </c:pt>
                <c:pt idx="7">
                  <c:v>14052</c:v>
                </c:pt>
                <c:pt idx="8">
                  <c:v>21387</c:v>
                </c:pt>
                <c:pt idx="9">
                  <c:v>41262</c:v>
                </c:pt>
                <c:pt idx="10">
                  <c:v>48558</c:v>
                </c:pt>
                <c:pt idx="11">
                  <c:v>64940</c:v>
                </c:pt>
                <c:pt idx="12">
                  <c:v>66809</c:v>
                </c:pt>
                <c:pt idx="13">
                  <c:v>44806</c:v>
                </c:pt>
                <c:pt idx="14">
                  <c:v>33753</c:v>
                </c:pt>
                <c:pt idx="15">
                  <c:v>73141</c:v>
                </c:pt>
                <c:pt idx="16">
                  <c:v>53946</c:v>
                </c:pt>
                <c:pt idx="17">
                  <c:v>16724</c:v>
                </c:pt>
                <c:pt idx="18">
                  <c:v>35483</c:v>
                </c:pt>
                <c:pt idx="19">
                  <c:v>22592</c:v>
                </c:pt>
                <c:pt idx="20">
                  <c:v>25653</c:v>
                </c:pt>
                <c:pt idx="21">
                  <c:v>17148</c:v>
                </c:pt>
                <c:pt idx="22">
                  <c:v>10068</c:v>
                </c:pt>
                <c:pt idx="23">
                  <c:v>11814</c:v>
                </c:pt>
                <c:pt idx="24">
                  <c:v>26236</c:v>
                </c:pt>
                <c:pt idx="25">
                  <c:v>19513</c:v>
                </c:pt>
                <c:pt idx="26">
                  <c:v>21708</c:v>
                </c:pt>
                <c:pt idx="27">
                  <c:v>22949</c:v>
                </c:pt>
                <c:pt idx="28">
                  <c:v>38789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B9-40E2-B60A-BCA8C9E8C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341728"/>
        <c:axId val="40784160"/>
      </c:lineChart>
      <c:dateAx>
        <c:axId val="28634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4160"/>
        <c:crosses val="autoZero"/>
        <c:auto val="1"/>
        <c:lblOffset val="100"/>
        <c:baseTimeUnit val="days"/>
      </c:dateAx>
      <c:valAx>
        <c:axId val="40784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4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079D9-7ECC-4AFD-BFA2-6C1AF926B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KFC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0EC2A6-CE42-4453-9AB9-C68761AC4F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0541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735AB-BF2B-4FFE-84D7-DF15173AA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01/24/2019 - 02/21/2019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2E744-B591-4256-ADF3-87A4A7C70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3924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KFC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KFC</dc:title>
  <dc:creator>Frederik Peiniger</dc:creator>
  <cp:lastModifiedBy>Frederik Peiniger</cp:lastModifiedBy>
  <cp:revision>1</cp:revision>
  <dcterms:created xsi:type="dcterms:W3CDTF">2019-02-22T15:07:14Z</dcterms:created>
  <dcterms:modified xsi:type="dcterms:W3CDTF">2019-02-22T15:07:21Z</dcterms:modified>
</cp:coreProperties>
</file>