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9" r:id="rId60"/>
    <p:sldId id="320" r:id="rId61"/>
    <p:sldId id="321" r:id="rId62"/>
    <p:sldId id="322" r:id="rId63"/>
    <p:sldId id="323" r:id="rId64"/>
    <p:sldId id="325" r:id="rId65"/>
    <p:sldId id="326" r:id="rId66"/>
    <p:sldId id="327" r:id="rId67"/>
    <p:sldId id="328" r:id="rId68"/>
    <p:sldId id="329" r:id="rId69"/>
    <p:sldId id="330" r:id="rId70"/>
    <p:sldId id="331" r:id="rId71"/>
    <p:sldId id="332" r:id="rId72"/>
    <p:sldId id="333" r:id="rId73"/>
    <p:sldId id="334" r:id="rId74"/>
    <p:sldId id="335" r:id="rId75"/>
    <p:sldId id="336" r:id="rId76"/>
    <p:sldId id="337" r:id="rId77"/>
    <p:sldId id="338" r:id="rId78"/>
    <p:sldId id="339" r:id="rId79"/>
    <p:sldId id="340" r:id="rId80"/>
    <p:sldId id="341" r:id="rId81"/>
    <p:sldId id="342" r:id="rId82"/>
    <p:sldId id="343" r:id="rId83"/>
    <p:sldId id="344" r:id="rId84"/>
    <p:sldId id="345" r:id="rId85"/>
    <p:sldId id="346" r:id="rId86"/>
    <p:sldId id="348" r:id="rId87"/>
    <p:sldId id="349" r:id="rId88"/>
    <p:sldId id="350" r:id="rId89"/>
    <p:sldId id="351" r:id="rId90"/>
    <p:sldId id="352" r:id="rId91"/>
    <p:sldId id="353" r:id="rId92"/>
    <p:sldId id="354" r:id="rId93"/>
    <p:sldId id="355" r:id="rId94"/>
    <p:sldId id="356" r:id="rId9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6"/>
      <p:bold r:id="rId97"/>
      <p:italic r:id="rId98"/>
      <p:boldItalic r:id="rId9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4.fntdata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-21</c:v>
                </c:pt>
                <c:pt idx="1">
                  <c:v>-45</c:v>
                </c:pt>
                <c:pt idx="2">
                  <c:v>-113</c:v>
                </c:pt>
                <c:pt idx="3">
                  <c:v>-51</c:v>
                </c:pt>
                <c:pt idx="4">
                  <c:v>-43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3D-446B-BBE6-27BA210689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8</c:v>
                </c:pt>
                <c:pt idx="1">
                  <c:v>-32</c:v>
                </c:pt>
                <c:pt idx="2">
                  <c:v>-127</c:v>
                </c:pt>
                <c:pt idx="3">
                  <c:v>-49</c:v>
                </c:pt>
                <c:pt idx="4">
                  <c:v>-37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3D-446B-BBE6-27BA210689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-8</c:v>
                </c:pt>
                <c:pt idx="1">
                  <c:v>-29</c:v>
                </c:pt>
                <c:pt idx="2">
                  <c:v>-53</c:v>
                </c:pt>
                <c:pt idx="3">
                  <c:v>-15</c:v>
                </c:pt>
                <c:pt idx="4">
                  <c:v>-22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3D-446B-BBE6-27BA210689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69</c:v>
                </c:pt>
                <c:pt idx="1">
                  <c:v>43</c:v>
                </c:pt>
                <c:pt idx="2">
                  <c:v>30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23D-446B-BBE6-27BA210689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013640"/>
        <c:axId val="392010360"/>
      </c:lineChart>
      <c:dateAx>
        <c:axId val="392013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010360"/>
        <c:crosses val="autoZero"/>
        <c:auto val="1"/>
        <c:lblOffset val="100"/>
        <c:baseTimeUnit val="days"/>
      </c:dateAx>
      <c:valAx>
        <c:axId val="39201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01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81635</c:v>
                </c:pt>
                <c:pt idx="1">
                  <c:v>444597</c:v>
                </c:pt>
                <c:pt idx="2">
                  <c:v>305184</c:v>
                </c:pt>
                <c:pt idx="3">
                  <c:v>349361</c:v>
                </c:pt>
                <c:pt idx="4">
                  <c:v>306413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F5-40B5-A014-4D98013989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776992"/>
        <c:axId val="394773712"/>
      </c:lineChart>
      <c:dateAx>
        <c:axId val="394776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73712"/>
        <c:crosses val="autoZero"/>
        <c:auto val="1"/>
        <c:lblOffset val="100"/>
        <c:baseTimeUnit val="days"/>
      </c:dateAx>
      <c:valAx>
        <c:axId val="39477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7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42130</c:v>
                </c:pt>
                <c:pt idx="1">
                  <c:v>359741</c:v>
                </c:pt>
                <c:pt idx="2">
                  <c:v>188304</c:v>
                </c:pt>
                <c:pt idx="3">
                  <c:v>215527</c:v>
                </c:pt>
                <c:pt idx="4">
                  <c:v>208551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2C-40C6-A21F-9AC9016768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782896"/>
        <c:axId val="394776008"/>
      </c:lineChart>
      <c:dateAx>
        <c:axId val="394782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76008"/>
        <c:crosses val="autoZero"/>
        <c:auto val="1"/>
        <c:lblOffset val="100"/>
        <c:baseTimeUnit val="days"/>
      </c:dateAx>
      <c:valAx>
        <c:axId val="394776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8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1.7242414083869101E-3</c:v>
                </c:pt>
                <c:pt idx="1">
                  <c:v>1.1084772932689799E-3</c:v>
                </c:pt>
                <c:pt idx="2">
                  <c:v>1.2104196906432599E-3</c:v>
                </c:pt>
                <c:pt idx="3">
                  <c:v>1.40950777666896E-3</c:v>
                </c:pt>
                <c:pt idx="4">
                  <c:v>6.9649523597258597E-4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A3-48FF-BBFB-ABA5161D11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9.0400660919664505E-2</c:v>
                </c:pt>
                <c:pt idx="1">
                  <c:v>4.1126239561643102E-2</c:v>
                </c:pt>
                <c:pt idx="2">
                  <c:v>7.8079512195544001E-2</c:v>
                </c:pt>
                <c:pt idx="3">
                  <c:v>8.0272522811576305E-3</c:v>
                </c:pt>
                <c:pt idx="4">
                  <c:v>2.4767638452180499E-2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A3-48FF-BBFB-ABA5161D11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3.2325309890717901E-3</c:v>
                </c:pt>
                <c:pt idx="1">
                  <c:v>2.3681183608110199E-2</c:v>
                </c:pt>
                <c:pt idx="2">
                  <c:v>2.8570418940082601E-3</c:v>
                </c:pt>
                <c:pt idx="3">
                  <c:v>1.3534394279462699E-3</c:v>
                </c:pt>
                <c:pt idx="4">
                  <c:v>9.8128342849150806E-3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A3-48FF-BBFB-ABA5161D11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1.2088325363992901E-2</c:v>
                </c:pt>
                <c:pt idx="1">
                  <c:v>3.1324395439167999E-3</c:v>
                </c:pt>
                <c:pt idx="2">
                  <c:v>0</c:v>
                </c:pt>
                <c:pt idx="3">
                  <c:v>3.1305623384406201E-3</c:v>
                </c:pt>
                <c:pt idx="4">
                  <c:v>5.3651906431075201E-3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CA3-48FF-BBFB-ABA5161D1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783552"/>
        <c:axId val="394757312"/>
      </c:lineChart>
      <c:dateAx>
        <c:axId val="394783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57312"/>
        <c:crosses val="autoZero"/>
        <c:auto val="1"/>
        <c:lblOffset val="100"/>
        <c:baseTimeUnit val="days"/>
      </c:dateAx>
      <c:valAx>
        <c:axId val="39475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8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268</c:v>
                </c:pt>
                <c:pt idx="1">
                  <c:v>9552</c:v>
                </c:pt>
                <c:pt idx="2">
                  <c:v>231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8D-420B-97BE-ABD9F2FECC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</c:v>
                </c:pt>
                <c:pt idx="1">
                  <c:v>412</c:v>
                </c:pt>
                <c:pt idx="2">
                  <c:v>29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8D-420B-97BE-ABD9F2FECC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99</c:v>
                </c:pt>
                <c:pt idx="2">
                  <c:v>14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8D-420B-97BE-ABD9F2FECC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35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8D-420B-97BE-ABD9F2FECC3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6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8D-420B-97BE-ABD9F2FECC3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3</c:v>
                </c:pt>
                <c:pt idx="1">
                  <c:v>7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08D-420B-97BE-ABD9F2FECC3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31</c:v>
                </c:pt>
                <c:pt idx="1">
                  <c:v>392</c:v>
                </c:pt>
                <c:pt idx="2">
                  <c:v>204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08D-420B-97BE-ABD9F2FECC3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17</c:v>
                </c:pt>
                <c:pt idx="1">
                  <c:v>699</c:v>
                </c:pt>
                <c:pt idx="2">
                  <c:v>9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08D-420B-97BE-ABD9F2FEC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7607168"/>
        <c:axId val="567611104"/>
      </c:barChart>
      <c:catAx>
        <c:axId val="56760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611104"/>
        <c:crosses val="autoZero"/>
        <c:auto val="1"/>
        <c:lblAlgn val="ctr"/>
        <c:lblOffset val="100"/>
        <c:noMultiLvlLbl val="0"/>
      </c:catAx>
      <c:valAx>
        <c:axId val="56761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60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-2739</c:v>
                </c:pt>
                <c:pt idx="1">
                  <c:v>2851</c:v>
                </c:pt>
                <c:pt idx="2">
                  <c:v>58</c:v>
                </c:pt>
                <c:pt idx="3">
                  <c:v>18</c:v>
                </c:pt>
                <c:pt idx="4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E4-41B8-A8F2-7026E6B5F1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-2122</c:v>
                </c:pt>
                <c:pt idx="1">
                  <c:v>2335</c:v>
                </c:pt>
                <c:pt idx="2">
                  <c:v>98</c:v>
                </c:pt>
                <c:pt idx="3">
                  <c:v>63</c:v>
                </c:pt>
                <c:pt idx="4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E4-41B8-A8F2-7026E6B5F1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33</c:v>
                </c:pt>
                <c:pt idx="1">
                  <c:v>26</c:v>
                </c:pt>
                <c:pt idx="2">
                  <c:v>13</c:v>
                </c:pt>
                <c:pt idx="3">
                  <c:v>32</c:v>
                </c:pt>
                <c:pt idx="4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E4-41B8-A8F2-7026E6B5F1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-126</c:v>
                </c:pt>
                <c:pt idx="1">
                  <c:v>177</c:v>
                </c:pt>
                <c:pt idx="2">
                  <c:v>31</c:v>
                </c:pt>
                <c:pt idx="3">
                  <c:v>6</c:v>
                </c:pt>
                <c:pt idx="4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E4-41B8-A8F2-7026E6B5F1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7630784"/>
        <c:axId val="567634720"/>
      </c:lineChart>
      <c:dateAx>
        <c:axId val="567630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634720"/>
        <c:crosses val="autoZero"/>
        <c:auto val="1"/>
        <c:lblOffset val="100"/>
        <c:baseTimeUnit val="days"/>
      </c:dateAx>
      <c:valAx>
        <c:axId val="56763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63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72064</c:v>
                </c:pt>
                <c:pt idx="1">
                  <c:v>193247</c:v>
                </c:pt>
                <c:pt idx="2">
                  <c:v>99562</c:v>
                </c:pt>
                <c:pt idx="3">
                  <c:v>86130</c:v>
                </c:pt>
                <c:pt idx="4">
                  <c:v>112989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A6-4E3D-B78E-CAF34BBF3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7639968"/>
        <c:axId val="567644232"/>
      </c:lineChart>
      <c:dateAx>
        <c:axId val="567639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644232"/>
        <c:crosses val="autoZero"/>
        <c:auto val="1"/>
        <c:lblOffset val="100"/>
        <c:baseTimeUnit val="days"/>
      </c:dateAx>
      <c:valAx>
        <c:axId val="56764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63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0.1129</c:v>
                </c:pt>
                <c:pt idx="1">
                  <c:v>6.1199999999999997E-2</c:v>
                </c:pt>
                <c:pt idx="2">
                  <c:v>6.2300000000000001E-2</c:v>
                </c:pt>
                <c:pt idx="3">
                  <c:v>7.6600000000000001E-2</c:v>
                </c:pt>
                <c:pt idx="4">
                  <c:v>6.4899999999999999E-2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5D-488C-85D5-C511826528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5.62E-2</c:v>
                </c:pt>
                <c:pt idx="1">
                  <c:v>7.1099999999999997E-2</c:v>
                </c:pt>
                <c:pt idx="2">
                  <c:v>5.7500000000000002E-2</c:v>
                </c:pt>
                <c:pt idx="3">
                  <c:v>8.1199999999999994E-2</c:v>
                </c:pt>
                <c:pt idx="4">
                  <c:v>0.08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5D-488C-85D5-C511826528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0.22670000000000001</c:v>
                </c:pt>
                <c:pt idx="1">
                  <c:v>0.15759999999999999</c:v>
                </c:pt>
                <c:pt idx="2">
                  <c:v>0.1515</c:v>
                </c:pt>
                <c:pt idx="3">
                  <c:v>6.08E-2</c:v>
                </c:pt>
                <c:pt idx="4">
                  <c:v>0.24110000000000001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5D-488C-85D5-C511826528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0.48020000000000002</c:v>
                </c:pt>
                <c:pt idx="1">
                  <c:v>0.58150000000000002</c:v>
                </c:pt>
                <c:pt idx="2">
                  <c:v>0.41689999999999999</c:v>
                </c:pt>
                <c:pt idx="3">
                  <c:v>0.33729999999999999</c:v>
                </c:pt>
                <c:pt idx="4">
                  <c:v>0.38190000000000002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35D-488C-85D5-C51182652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7647840"/>
        <c:axId val="567645216"/>
      </c:lineChart>
      <c:dateAx>
        <c:axId val="567647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645216"/>
        <c:crosses val="autoZero"/>
        <c:auto val="1"/>
        <c:lblOffset val="100"/>
        <c:baseTimeUnit val="days"/>
      </c:dateAx>
      <c:valAx>
        <c:axId val="56764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64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5961.5714285714303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D8-4A81-91AA-1FDEE6AED3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13302.666666666701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D8-4A81-91AA-1FDEE6AED3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4940.75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D8-4A81-91AA-1FDEE6AED3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7639312"/>
        <c:axId val="567641280"/>
      </c:barChart>
      <c:catAx>
        <c:axId val="56763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641280"/>
        <c:crosses val="autoZero"/>
        <c:auto val="1"/>
        <c:lblAlgn val="ctr"/>
        <c:lblOffset val="100"/>
        <c:noMultiLvlLbl val="0"/>
      </c:catAx>
      <c:valAx>
        <c:axId val="56764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63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-14</c:v>
                </c:pt>
                <c:pt idx="1">
                  <c:v>26</c:v>
                </c:pt>
                <c:pt idx="2">
                  <c:v>9</c:v>
                </c:pt>
                <c:pt idx="3">
                  <c:v>8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A9-4721-BDE0-1BB1E4B98C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5</c:v>
                </c:pt>
                <c:pt idx="2">
                  <c:v>4</c:v>
                </c:pt>
                <c:pt idx="3">
                  <c:v>1</c:v>
                </c:pt>
                <c:pt idx="4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A9-4721-BDE0-1BB1E4B98C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-2</c:v>
                </c:pt>
                <c:pt idx="1">
                  <c:v>19</c:v>
                </c:pt>
                <c:pt idx="2">
                  <c:v>37</c:v>
                </c:pt>
                <c:pt idx="3">
                  <c:v>11</c:v>
                </c:pt>
                <c:pt idx="4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A9-4721-BDE0-1BB1E4B98C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-1</c:v>
                </c:pt>
                <c:pt idx="1">
                  <c:v>-2</c:v>
                </c:pt>
                <c:pt idx="2">
                  <c:v>1</c:v>
                </c:pt>
                <c:pt idx="3">
                  <c:v>0</c:v>
                </c:pt>
                <c:pt idx="4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4A9-4721-BDE0-1BB1E4B98C6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@windtelecom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43509</c:v>
                </c:pt>
                <c:pt idx="1">
                  <c:v>43510</c:v>
                </c:pt>
                <c:pt idx="2">
                  <c:v>43511</c:v>
                </c:pt>
                <c:pt idx="3">
                  <c:v>43512</c:v>
                </c:pt>
                <c:pt idx="4">
                  <c:v>43513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-1</c:v>
                </c:pt>
                <c:pt idx="1">
                  <c:v>5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4A9-4721-BDE0-1BB1E4B98C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0828824"/>
        <c:axId val="610831120"/>
      </c:lineChart>
      <c:dateAx>
        <c:axId val="610828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831120"/>
        <c:crosses val="autoZero"/>
        <c:auto val="1"/>
        <c:lblOffset val="100"/>
        <c:baseTimeUnit val="days"/>
      </c:dateAx>
      <c:valAx>
        <c:axId val="61083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82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6AFD-C615-45D4-BA18-1D0E94CBF3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semanal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4187C0-8B97-4838-A077-4D5863FB1E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CapitalDBG</a:t>
            </a:r>
          </a:p>
        </p:txBody>
      </p:sp>
    </p:spTree>
    <p:extLst>
      <p:ext uri="{BB962C8B-B14F-4D97-AF65-F5344CB8AC3E}">
        <p14:creationId xmlns:p14="http://schemas.microsoft.com/office/powerpoint/2010/main" val="1418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514CB-2426-4D31-96CC-5782F581F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C77B4D-3061-446D-AE72-EBA5048CF9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2947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097490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31318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52079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00462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327917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00821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35755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82044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03225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496054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85066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37421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33479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289946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49202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933089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07679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432059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43912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42210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2093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39748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94897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239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45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908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54B6B-24D4-4D44-97E0-BE7B6FADD6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472509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C8C2C-7F7E-4964-A976-3FA11DC51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141C11-CF29-4F76-B68D-28CD534368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270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992906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58181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428290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79533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85263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73068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45788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82524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28936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389449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02590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0268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284924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78691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54530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75236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36900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078925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17658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03321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898330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27893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9536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350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011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897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0CCD5-CB5E-4461-8162-DB933DAEDD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744829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9D6A6-A5A9-420B-8CFD-4BF167B47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17BF41-C0E0-4455-A714-84AB1665A9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2752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47997-94F5-4A3C-818E-6EE54191C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99FA6-C01C-4B68-B369-27F8C4346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723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5E10E-1E90-4357-9FDD-4A817F480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A4767A-63EC-46E3-A75F-A6B8267F0F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2789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10CC9-DE73-4761-8A89-16028E36FE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891AA-3572-4187-94C1-89731DEE6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588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C51AD-1A14-44F8-B425-31E52AF71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092061-BF8F-464E-BB3E-9D8B78D285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1220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50504-148F-4418-B6EB-A6F0636C4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80FF5-7A9F-4EFE-A6BD-637763FD7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7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E9565-4160-422C-8EFD-DE092B0C4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A02523-87B2-42A2-B61D-C652B20BAB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7079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5DA4F-37CA-4182-ADF3-E3F9D6E1C1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B7A13-4064-4F8C-A8DE-097A03934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249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14C89-F697-4D45-875D-C6EA1FCB3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BC2B32-1DB2-46EB-B9E8-2621DDBBD6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632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322201154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539308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0582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829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8280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0116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4909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5014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6872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9360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0037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3815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6879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2121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4132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2370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3071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8299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359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3209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8975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0386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3933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325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4398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4268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2051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891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2065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463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82B1C-33F4-4964-8545-6828429CF8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991361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8FB33-220C-43F5-8F4F-623DE55FC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2BBAD5-C574-46CB-B5E2-5C9D15B79A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3232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16629857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633315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0285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9779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3989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9662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0229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403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3111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495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8455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573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1159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6062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1276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4023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6160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4482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8792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2628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0449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3427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513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2984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7545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173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9519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2332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1808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56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- 2019-02-17 23:16:39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¡El #CarnavalAltice puso a rendir este domingo! Dale un vistazo a este desfile de alegría y creatividad en La Vega, con Huawei Mobile y los Espartanos De La Vega.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https://scontent.xx.fbcdn.net/v/t15.5256-10/s720x720/52086341_1232056283617386_2151733677053181952_n.jpg?_nc_cat=108&amp;_nc_ht=scontent.xx&amp;oh=e4bdcf523df6137f97b9030619c9f3e8&amp;oe=5CE2322B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623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FB019-9424-4F21-84EE-34B817D1EE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107264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70882-D8F2-41E4-8AD0-AEAF36026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1CCE0D-50BB-47F1-AD0A-520EF543CD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3796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26501387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047714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055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9594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3585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4023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2269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9126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7366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8277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7869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3674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2436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7326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212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3435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8219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2903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0953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9516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1764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1962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0937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8439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7714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0010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4780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9438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705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484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- 2019-02-17 22:11:39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¡Grandes jugadas, todos estrellas! 🏀⭐️ Un juego que no puedes perderte #NBAAllStar este domingo 17 por los canales ESPN 350 SD y 460 HD a través de #AlticeTV 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https://scontent.xx.fbcdn.net/v/t1.0-9/p720x720/52051181_2518302758199395_8768229632328597504_n.jpg?_nc_cat=108&amp;_nc_ht=scontent.xx&amp;oh=6cf865d5505d589214aab1640ba9f4b2&amp;oe=5CE08603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518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9CD0C-71EB-45E7-8A8D-8AD1B8FF46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075060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5BC8A-8DF4-48AC-9CC0-DB7FBBDE0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E148D2-09C0-465E-8226-3C9A2F720B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0863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51398787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571993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6588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5370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3106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0592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8205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9037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2392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51631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37703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5857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6372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994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435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6231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158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2917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9207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2867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467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7138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8756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3359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2742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3553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0718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1652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9154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849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- 2019-02-17 21:57:53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Tú cerquititica del lunes y nosotros lejíííísimo viviendo el #CarnavalAltice desde Puerto Plata. 😋 ¡Únete! 🎊💃🎉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156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B04B4-3C1B-4723-BB1E-49184F711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061863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EFB8E-ABF5-4D5D-982C-818F4AE7F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6E6241-F384-4BF2-8555-42528BFD1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5828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35234786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14287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0777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016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2862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1125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22423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1475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1609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923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5261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6189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140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895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6098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754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0514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1156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3028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9762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8889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7346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8622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3943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0343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239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9781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8646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8950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5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- 2019-02-17 20:51:52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Esto está bueno para bailar, compartir y disfrutar sin límites con Huawei Mobile y los Espartanos De La Vega. 💃¿Quiénes nos acompañan en el #CarnavalAltice de La Vega?🎉😎🎊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040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6F231-DA91-483B-ABCC-28F5EE5454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538100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A134C-D04A-442B-B7A7-2C5CBB2D7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53E3B5-ED7C-4B8C-933A-4B71F746D2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1496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15069092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680717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26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9120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5981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918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1463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3111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482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2374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4773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1903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3472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1720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4792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2429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017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917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390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7098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6226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4122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2458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4080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3025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6715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3115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8953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6467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55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- 2019-02-17 03:38:26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¡Chaaaas! 🏀🏆 En el NBA All Star Skills Challenge cada canasto cuenta, nuestros MVP lo saben 🙌🏻 #MVPAltice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21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CFB79-2F5F-4BED-AD6F-0378E8954B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721387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FA06D-4C52-4BA2-973B-1162A7830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991EF7-FBB2-4270-8F03-1161BD7A17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7544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199263951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58553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141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3315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644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6298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3723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3028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1287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8698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404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6994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6283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2809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5111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8923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2600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3369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2519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0117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427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3733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7234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6114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801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6402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7853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5595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017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824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- 2019-02-17 03:15:27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Como parte de la experiencia MVP, llevamos a nuestros ganadores al NBA All Star Skills Challenge. ¡Y se lo están gozando como unos pro! #MVPAltice 🏆🏀🙌🏻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155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A3B76-2369-4129-9729-1661265BE0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777183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638E5-1A7B-41A9-A3B8-0819242DA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EAC02C-CF77-4F3A-9E30-AE85B591BE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0582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338074267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62483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8313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428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5013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5412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2120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6460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5320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2698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4897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9411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7124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9382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470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5545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5872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312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992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3717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3299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0513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9058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0422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2237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1397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6289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3024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8342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2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- 2019-02-16 21:28:30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¡Toda la habilidad de los grandes puesta a prueba! 🏀🏆🙌🏻 No te pierdas el #NBAAllStar Skills Challengue este sábado 16 por los canales ESPN 350 SD y 460 HD a través de #AlticeTV 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https://scontent.xx.fbcdn.net/v/t1.0-9/p720x720/51962231_2516585615037776_4500845041505271808_n.jpg?_nc_cat=103&amp;_nc_ht=scontent.xx&amp;oh=9b95d0b28ef2b65cffbe423f37bae0fa&amp;oe=5CE3AE76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504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578B6-3DFF-4C81-81D0-1A944B8A8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553097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68214-8FE1-4CEE-B22A-FD1B421AE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B2545B-44A2-426D-A61E-3B61306C5A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6396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325050683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413753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0808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3452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2958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3737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1820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7216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2610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6404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7718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4793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7523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3122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91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1350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651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8920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9704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7776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6752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1414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7916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8535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6124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385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6344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6028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8452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64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- 2019-02-16 18:38:39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experiencia #MVPAltice continua ahora en el #NBAAllStar Practice. Nuestros ganadores están gozando sin límites. 🏆🏀🙌🏻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351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98372-BA7C-4521-AF19-98C5A5A925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810470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4EBDA-640A-477D-9E2C-6ADB6A616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41AD87-6EFF-4743-BDFC-D76002E8A6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2706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141305006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394680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784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3287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0223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3819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4531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9169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2896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5961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9565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9728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4800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801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5569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1254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5269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4432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049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4026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9785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1029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9084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9194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3413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4600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9027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7749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6012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907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- 2019-02-16 16:00:02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Tenemos la semana completa con una musiquita por dentro y llegó el momento de soltar tooooda esa alegría en el #CarnavalAltice. 😎🎊🎉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https://scontent.xx.fbcdn.net/v/t1.0-9/p720x720/52328296_2514950008534670_8814148643813588992_o.jpg?_nc_cat=107&amp;_nc_ht=scontent.xx&amp;oh=dfbd19874da8190c2000f738777bbd9a&amp;oe=5CDCAB4B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395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75519-46AB-4D8E-8A0D-C8F78C1015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004304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F8ECC-943E-4322-B2DD-8376B84AA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5B4F19-F0E8-4F6B-9997-6D9554A9BC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9582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405743851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281843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7505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7065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8570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0116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9538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7292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747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4544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6569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8837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3052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756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1802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709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2549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4089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329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6740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9731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1134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0070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2723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3395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1712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3779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8316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2274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72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- 2019-02-16 14:00:01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😰 Los dinosaurios están en peligro de extinción ... de nuevo. 🙄  Descubre si sobrevivirá una nueva amenaza en el gran estreno de este fin de semana por HBO Latinoamérica, en los canales 504 SD y 481 HD de #AlticeTV.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https://scontent.xx.fbcdn.net/v/t15.5256-10/s720x720/52132088_1680335185401669_6650920517584814080_n.jpg?_nc_cat=108&amp;_nc_ht=scontent.xx&amp;oh=a564a4b46d9d440d3c0a3fd5a5f4c913&amp;oe=5CDF081A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026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A80D6-3906-4514-85E9-6853CA21FE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525095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82D7B-0F94-48A8-B9DF-B0E4CDF11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BA5263-EA6B-43C5-BD82-BA98844B7F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5961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166096032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943798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2764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4772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9564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9509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6331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3422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2972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4446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3627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2889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9401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9869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317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1092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5100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3578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2724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6121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0277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69646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6883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7846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5348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299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6052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7669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7246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969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- 2019-02-16 00:56:19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¡Sorpresa para nuestros MVP’s! 😱 El jugador Nikola Jokic hace acto de presencia en el Museo de la Aviación de Charlotte para compartir de ahí ahí con nuestros ganadores y Bolivar Valera (El Boli) #MVPAltice 🏆🏀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262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8685A-D213-4263-A5C4-EE1F3BC3F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862949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1C1CB-3DC9-477A-8778-18979FBDF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F27BE9-E6D4-4B45-BF57-75A252BFE5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5710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312569467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769213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0148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330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086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0656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141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6237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2168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0999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1271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0686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2860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5000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7876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8536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7218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9763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8999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1435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4923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5088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3910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5661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9918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1580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9967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2147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1889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80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- 2019-02-16 00:15:52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Nuestros MVP llegaron al Museo de la Aviación de Charlotte donde fueron recibidos con una cena para probar el sabor del sur estadounidense #MVPAltice 🏆🏀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475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98556E-BF97-4030-B0F4-A52BC1393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716540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BE1A4-3E3E-4225-8ECB-455DEE6C4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60582B-9718-4A1A-81CB-1DD7764E89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809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78920581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871219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6432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2519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4006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8721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7895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2263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7739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9290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9545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3595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869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0259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7375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7404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1863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679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7212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7128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3523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6693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2590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0868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3816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9969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38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1133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5637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908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- 2019-02-15 21:24:19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Conéctate y comparte dondequiera que estés con un plan de #InternetMóvilAltice. 📶Conoce más en altice.com.do, visítanos o llama al 809-859-6000.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https://scontent.xx.fbcdn.net/v/t1.0-1/p200x200/23755020_1905631059466571_4433864202978075131_n.png?_nc_cat=105&amp;_nc_ht=scontent.xx&amp;oh=2e34cf13d99797815a3e049a7b231411&amp;oe=5CEA4D57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688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3B6ED-3C0D-4B5D-A554-A1D0291EC6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566812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0E064-F7F0-4C76-A944-B2B166DDD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AB6DD4-A454-4B6D-A7AB-7088834A5E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9931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395235767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958209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6591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6505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2958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4340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2730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2024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0713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74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6214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7191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9936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5261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6672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3139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1591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4016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3979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3233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6143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8693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8610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4114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1962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548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7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5675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2607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060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- 2019-02-15 19:20:45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 todos les gusta una buena cena en coro o familia! Con tu app #MiAltice puedes disfrutar de un 10% de descuento en P.F. Chang's y compartir un gran momento.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https://scontent.xx.fbcdn.net/v/t1.0-9/p720x720/52494542_2514685398561131_8797746889559638016_n.jpg?_nc_cat=105&amp;_nc_ht=scontent.xx&amp;oh=750cac65c963d47ffc62b9cd7e9790f7&amp;oe=5CE0E96C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64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C1945-9EE5-4D6D-AD01-C6CDED67E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54103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A1F43-D2DF-43D1-BD95-BAFF93A25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F929BE-A453-43CA-903E-908B0DDD96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8829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192426526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17011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6351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9344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2425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1079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1941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3781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98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3735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4516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5651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9046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5587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7047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6632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1785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2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7427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7886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2375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1260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4690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6166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7320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3707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9198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4089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2054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06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- 2019-02-15 19:02:08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Los verdaderos MVP merecen disfrutar sin límites 🙌🏻 Parte de las vivencias de nuestros ganadores en Charlotte junto a Bolivar Valera (El Boli) en esta experiencia #NBAAllStar 2019 🏆🏀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75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1124D-5072-4383-9891-B5575E55D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416772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7CC42-E09C-4289-8F6E-5743A624E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7D9504-4C2D-428E-B71B-1EF8D57846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0437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424267664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630039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713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655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610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415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0635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5476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0180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7097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6903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0745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0389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462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577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9688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4329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6837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4424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5891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9696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2152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1105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1439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2258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9012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2427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6760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357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215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- 2019-02-15 14:57:05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 tentación de ver #LosVecinosDeArribaRD es irresistible! 😍 Solicita tu 10% de descuento a través de tu app #MiAltice y adquiere tus boletas antes de que se acaben. 🎟️📲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https://scontent.xx.fbcdn.net/v/t1.0-9/p720x720/52462748_2514349991928005_3966422823504707584_o.jpg?_nc_cat=107&amp;_nc_ht=scontent.xx&amp;oh=bf75358ec0ea961769a9a71a6636dd5c&amp;oe=5CE5A9C1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802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3C238-0B46-4322-AA61-EA16B441E5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292888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93860-23FF-4765-8DC1-A90A11288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B196D8-1231-4F39-9341-45B7123B4A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0945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10441781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181837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9324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9493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4542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1646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0196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0102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485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3398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4832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0289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4015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6881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0637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7238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6065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6995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8304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4733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2557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4812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7157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573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8651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268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0148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5038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4587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80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- 2019-02-15 06:12:12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Melodías para los enamorados junto a la voz de Pamel fue el regalo de San Valentín que se llevaron todos los presentes en este #PamelUnplugged 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https://scontent.xx.fbcdn.net/v/t15.5256-10/52179602_563914827424060_2182497290843848704_n.jpg?_nc_cat=102&amp;_nc_ht=scontent.xx&amp;oh=dbc80655840551019051509c8f226eeb&amp;oe=5D23F1F6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366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213DF-C956-480C-9C9C-6E90543E9D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7172931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BC2F7-DD44-44AC-BFB7-BAF20E533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46B546-452B-4E29-BFF8-10E3F2F4B9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455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173219863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893134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9023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197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7131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1545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0330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4599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9328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8074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6194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5453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2563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9495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4365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8870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1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332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597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1745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4287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2479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4134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875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6700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230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2319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5513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2911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840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- 2019-02-15 04:20:34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noche de encuentro entre baladas, acordes de guitarra y letras con sentimiento nos regaló @soypamel #PamelUnplugged 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972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E02BB-8A8E-4916-A619-4BB15B1DB6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651560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89939-75F2-4BA0-A7D2-A3241C146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101DD3-D550-4A1C-B529-9A0DFE9F0D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7078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189191372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275302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6483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8242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1311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168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9942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685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3002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3125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5208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3093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8333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5744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7703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8791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9046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9289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8947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1442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1130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1293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8399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1396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7454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671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5843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4434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8439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152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- 2019-02-14 22:52:00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¡Un poquito de pasión nunca está de más! No te pierdas Cincuenta Sobras Liberadas está noche a las 9:00 p.m. a través de los canales 501 SD y 481 SD de #AlticeTV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https://scontent.xx.fbcdn.net/v/t1.0-9/p720x720/52109952_2513107458718925_6912101232655990784_n.jpg?_nc_cat=106&amp;_nc_ht=scontent.xx&amp;oh=c625c597890d96c7a435355dd48d8dd6&amp;oe=5CDE1B05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470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FBF43-AF4A-4455-968F-722E048BD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40554080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6BACC-7D30-476E-B319-7AFEF5690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1B8225-7F27-4AC6-B883-D6ACE8F66C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1592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330177134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569606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1779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1612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3526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2570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2523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9453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7258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1796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0412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6506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8776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8200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6051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5983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341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703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339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9004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997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1143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4306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3448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4668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6614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5110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0434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1364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77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- 2019-02-14 22:11:27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¡Envía mensajitos de amor a alguien especial desde tu móvil nuevo! 💞🙌🏻 Aprovecha esta oferta del #SanValentínDeAhíAhí en tiendas Altice Churchill, Blue Mall, Megacentro, San Cristóbal, Santiago Sol y Santiago Los Jardines.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2.7939 %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700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D8193-021D-4D82-A10B-2B11D306AF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8270492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3E682-BE12-4DA3-B45D-B0A827C58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DD8A37-7059-4162-8A57-BFD721ABEB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0833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41875370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649441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520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4584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7447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2038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7106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3686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4597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2265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9983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6079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4630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7389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9585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9394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4149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8630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7109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0616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1570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43396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7750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3335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4408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914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8939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9137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1843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558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- 2019-02-14 20:04:41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¡Cine de ahí ahí! 😍🙌🏻 Disfruta tu velada de San Valentín con el 2x1 de taquillas 🎟 de Caribbean Cinemas RD con tu app MiAltice, y para compartir como un pro, solo por el jueves 14, te regalamos un combo de palomitas y refresco GRATIS. 🍿🥤 #SanValentínDeAhíAhí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https://scontent.xx.fbcdn.net/v/t1.0-9/p720x720/52434181_2512903822072622_7652199646231527424_n.jpg?_nc_cat=106&amp;_nc_ht=scontent.xx&amp;oh=87aad52341c6b4cd53e34c3165663cdf&amp;oe=5CE35717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686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33A4B-97BC-4E46-9693-637551FCF2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8843845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A20F8-AEFF-4D5E-81CF-0B93304DA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4DEE18-A165-4AF1-87A0-64F56E0082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5094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178838553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907507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0375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4212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3424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8800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9583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3065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2859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3637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2107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8462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9724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3613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1377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6529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2400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2027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3395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5183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0211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7394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2190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8301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0282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2937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0010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9402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6832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92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- 2019-02-14 20:00:02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Encamina tu proyecto tecnológico hacia una empresas exitosa en el 4to BootCamp #StartLabAltice. ¡Inscribe tu equipo en startlab.do hasta el 15 de febrero!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https://scontent.xx.fbcdn.net/v/t15.5256-10/p720x720/52071810_244745169763833_7544288103293255680_n.jpg?_nc_cat=106&amp;_nc_ht=scontent.xx&amp;oh=a4d8be0098d61589d2afb95a97b3cff7&amp;oe=5D275562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458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36B97-2A7C-41A9-B862-3FE3FC949A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9749974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453C6-691F-4A56-AF3E-B146F2781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0FFA1F-BFB4-4D4E-A54D-95FD997C4B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2979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59132073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253495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3423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5918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8757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2358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5369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3491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4438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2694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6362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7141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456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7905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7953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8022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304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9325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4783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284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4943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3631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861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9529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3502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9826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5589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3476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1178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319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- 2019-02-14 18:04:14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San Valentín demuestra amor a tu número con Portabilidad y tráelo a Altice. Conéctalo al internet que nunca se acaba y descubre los grandes beneficios de estar siempre conectados. #SanValentínDeAhíAhí 💞🙌🏻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https://scontent.xx.fbcdn.net/v/t15.5256-10/52587255_381089612714386_7560841680346152960_n.jpg?_nc_cat=107&amp;_nc_ht=scontent.xx&amp;oh=3c2a12f1c1bec03fd2d025e521032ff7&amp;oe=5CE1C6BE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693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5D625-CDD0-468E-BAD3-2108A1D61F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7245421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B19C9-EC39-42D1-8A18-E2C441A51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176E3E-4C5E-4C5D-940B-B223B0150D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6056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32642636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524023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5181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8923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4478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6236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3714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909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8246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02653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3959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4397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6126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5806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6688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1772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5282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6849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794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3668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1881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845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8422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4183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6716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5648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9351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4413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8914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645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- 2019-02-14 16:18:29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14 de febrero descubre los grandes regalos que tenemos para ti al adquirir un nuevo móvil en tus Tiendas Altice Churchill, Blue Mall, Megacentro, San Cristóbal, Santiago Sol y Santiago Los Jardines. #SanValentínDeAhíAhí 💞🙌🏻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https://scontent.xx.fbcdn.net/v/t1.0-9/p720x720/52173583_2512610952101909_3662217346560294912_n.jpg?_nc_cat=109&amp;_nc_ht=scontent.xx&amp;oh=d12086b494138082280140405f2c31e1&amp;oe=5CE8B5E2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239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8E7E7-2B21-4373-B322-EC36EEDF1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3257742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626BB-5539-4156-BC02-BE08BF001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D614D4-EBA5-447A-9F6A-8485D9EB5B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155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108737967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566245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480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6544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6028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9198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2827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3067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1386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009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8005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1058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5523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8564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7932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52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6435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9522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6323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0288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9098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8718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9852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7371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0585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8665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058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8868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8009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439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- 2019-02-14 14:47:20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¡Sólo por hoy! 😍Solicita 10% de descuento en el catálogo 2019 de Jardin Constanza, a través de tu app #MiAltice, y regala un arreglo floral a alguien especial. 💐📲 #SanValentínDeAhíAhí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https://scontent.xx.fbcdn.net/v/t15.5256-10/52107672_2224639074521473_211074767602581504_n.jpg?_nc_cat=109&amp;_nc_ht=scontent.xx&amp;oh=83d1794aefd007480ebdce1d5901cd4d&amp;oe=5CDAA942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160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72268-114A-4232-A057-BFC299A6D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5267949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D76BD-283A-4C28-9BBA-FBDC34F6A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BA92EB-F425-4C77-AF2C-A5446552D6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5682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C564C-7AFE-4C67-AD16-88884DAF4F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6BBE8-9C5B-4C19-BC1E-B2FE41D3E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103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A9907-F1CE-4371-B061-E0A845575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E7B68E-9B66-4C8E-B364-5EEEB43312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141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25345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588848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58925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4137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6744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90205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736946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680187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33116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4417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43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19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2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628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109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7283A-15C4-492A-89FD-6FE996D06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6586334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D76BC-2F63-43B4-9AB1-1EBE6A103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A35493-E312-4D7B-B4D3-A8C2EFE96F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4546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B7E7D-02DA-487C-9881-C48CA9BB31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99304-D847-47A2-AF20-156AD8F66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7461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4879E-1B8A-4E66-86E1-A62FB5A9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87D2C9-FD5F-4CA6-9CC7-F4B0A4CEF9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1493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C81B8-4961-4F8F-BCAB-B555BDEDF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3C3C3-02F8-43B2-9829-526D82EF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0666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DE4C5-A243-44BB-AC2C-0A5CF8C45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01EBF8-5348-41EA-BAA0-A2DB7763ED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7296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6A01B-2F6B-481A-B213-18736C605A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CFE9D-A5E6-4AEC-8B49-209029C0C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3454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0195F-98D7-47D5-BEAF-29E724D0D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1DF7AD-4780-47DB-839A-DAB67CA0C9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3878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8F49C0-65BC-4B5F-98B8-9D366E5647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6F336-E6DE-47E7-8FF1-76FC0B5B4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2912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B9F2E-1401-4FA8-8848-A538EF357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6A91ED-F8DD-4D2F-9BE5-BDA7A01C5C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5644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182032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90872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67356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12963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07389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1370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33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23:23:58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#CarnavalAltice puso a rendir este domingo! 😎 Dale un vistazo a este desfile de alegría y creatividad en La Vega, con huaweimobilerd y los espartanosdelavega . 🎉💃🎊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https://www.instagram.com/p/BuAEtyfBYI-/media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90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22:32:54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¡Grandes jugadas, todos estrellas! 🏀⭐️ Un juego que no puedes perderte #NBAAllStar este domingo 17 por los canales espn 350 SD y 460 HD a través de #AlticeTV 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https://www.instagram.com/p/Bt__JNAhLnh/media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8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- 2019-02-17 22:30:29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📸 ¡Otro domingo para la historia, lleno de color, alegría y la gente más chula! #CarnavalClaro2019 #ExpresateConTo’ broncosveganos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https://www.instagram.com/p/Bt_-1P5BSms/media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09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- 2019-02-17 22:22:58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¡Está más que claro que la gozadera está aquí! #ExpresateConTo’ #CarnavalClaro2019😎 🎉 samsunglatin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https://www.instagram.com/p/Bt_-AhWBFp6/media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02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22:02:52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Esto está bueno para bailar, compartir y disfrutar sin límites con huaweimobilerd y Los espartanosdelavega. 💃¿Quiénes nos acompañan en el #CarnavalAltice de La Vega?🎉😎🎊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https://www.instagram.com/p/Bt_7tQLBwUx/media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141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3FA7D-B134-41E4-83F2-FA9FC6259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4325915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2CCD6-08C2-408C-A197-DF8A69FBE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EA5981-BC32-4B02-8476-75376C34D1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731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348240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69276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63144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30730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3288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8244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21:14:02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Tú cerquititica del lunes y nosotros lejíííísimo viviendo el #CarnavalAltice desde Puerto Plata. 😋 ¡Únete! 🎊💃🎉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https://www.instagram.com/p/Bt_2HmZhO-g/media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818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- 2019-02-17 20:57:06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te regresas a casa del carnaval? 😌🎭🎊
.
Pasa tus horas de camino entretenido y disfrutando de una gran variedad de canales locales con nuestra app #WindTVO.📲
.
¿Y tú ya la descargaste? ¡Haz click en el link de la bio!
.
#WindTelecom #ComparteSinLimites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https://www.instagram.com/windtelecom/p/Bt_0Llahkqg/media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94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- 2019-02-17 20:30:04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Dale play y conoce un poco más sobre la confección y riqueza cultural detrás de las máscaras del primer y más grande grupo del Carnaval Vegano: Los Broncos 👹🎨 #CarnavalClaro2019 #ExpresateConTo’ broncosveganos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https://www.instagram.com/p/Bt_xDLPhFdH/media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1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- 2019-02-17 20:14:49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3, 2, 1... ¡#ExpresateConTo’! 🎉 Acompáñanos a vivir una vez más lo mejor del #CarnvalClaro2019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https://www.instagram.com/p/Bt_vUNUhyPJ/media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543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BFC256-94A5-4739-8DCD-C95285114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6373221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F51DA-EE87-4511-9E69-8C879B1D1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0DCF31-2E66-4708-B1A7-8FEDA47E2F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463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215043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25667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53847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50540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5091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2261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72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- 2019-02-17 16:00:41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#UnDiaComoHoy en el año 2000, Bill Gates, presidente de #Microsoft presentó en Estados Unidos el sistema operativo #Windows2000. ¿Lo llegaste a usar?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https://www.instagram.com/p/Bt_SQiegZbY/media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04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- 2019-02-17 15:26:03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¡Disfruta de lo mejor de la NBA hoy en el Juego de Estrellas en #Clarotv! 
Míralo a las 9:00 p.m. en los canales 303 y 1303 HD planes Avanzado, Superior HD, Superior y Plus; 301 y 664 HD plan Extra HD. Canales 8 y 1008 HD en los planes Avanzado, Superior HD, Superior y Plus. Canal 123 en los planes Extra HD, Extra y Básico.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https://www.instagram.com/p/Bt_OS44hGiw/media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26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- 2019-02-17 14:03:17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¡#Expresateconto! Mira todo el colorido del #CarnavalClaro2019 de cerca 🎨🎭 No te pierdas nuestra transmisión en vivo a través de Facebook Live desde La Vega.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https://www.instagram.com/p/Bt_E0ttBtfd/media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335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BB8ED-A3B2-473A-9EF3-82CA25986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837410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2D69F-10B3-427A-8425-F439B1167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6F9C2-81A6-42AF-A8E1-569F41A204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4029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000702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12773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1828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53125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43177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5388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018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- 2019-02-17 13:34:27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¡Ya llegó el carnaval!🎭🎊🎉
.
#Windy vive contigo esta tradición que siempre nos mueve y nos reune a todos en un mismo lugar, 👯🏽😊 para celebrar la #CulturaDominicana.
.
¡Cuéntamos de qué pueblo eres! Y si ¿Vas de camino a esta gran fiesta?😄
.
#WindTelecom #ComparteSinaLimites #InternetWind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https://www.instagram.com/windtelecom/p/Bt_BK-UByxc/media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67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- 2019-02-17 01:28:31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Celebramos el triunfo del equipo Masculino de Voleibol de universidadunev, UNAPEC y utesastodgo quienes ganaron el primer, segundo y tercer lugar respectivamente en la  #CopaUniversitariaClaro ¡Felicidades chicos! samsunglatin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https://www.instagram.com/p/Bt9pxzpB65a/media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77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- 2019-02-17 00:39:52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🎶 ¡Otra vez, otra vez... Aquí estamos otra vez!🎶 Renovamos nuestro compromiso con la gran gala del arte y la cultura de la República Dominicana. Este 19 de Marzo, transmitido por telemicrohd  #PremiosSoberano2019 #TamoenSoberano #35Años #VivaEnSoberano #AfterParty #AfterVibes #SoberanoVibes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https://www.instagram.com/p/Bt9o1x3FSX_/media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498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C0F85-69B6-4164-8A6D-D44CDB5B9E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0172282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612CB-4DD4-4754-8BDD-4E2334943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50C6FC-7420-46FA-99D5-D6376B5F2D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1215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793347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35584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68406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81802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32441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2968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39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- 2019-02-16 23:01:31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¡Así concluyó la Final de Voleibol Masculino! #CopaUniversitariaClaro 
UNAPEC 3 - universidadunev 1
.
utesastodgo 3 - universidaduasd 0
.
MVP/Mejor Ataque: Brayan Tolentino
.
Mejor Anotador: Gerson Toribio
.
Mejor Bloqueo: Mario Frías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https://www.instagram.com/p/Bt9doBdB_ct/media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38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- 2019-02-16 22:25:14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Llegamos a la Final de Voleibol Masculino de la #CopaUniversitariaClaro  para vivir cada jugada y tú ¿a cuál equipo apoyas? samsunglatin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https://www.instagram.com/p/Bt9ZePQhAez/media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039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0DCEB-092E-4B70-A337-A6BF758BFA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9530451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C718B-0DF2-43FF-8F29-32CA2BBAD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DA2D1F-1813-4BC7-A5B5-BAED62BF50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0756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20018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40882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6822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57867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24855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8179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419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- 2019-02-16 20:43:02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imaginas ser Bronco por un día? 👹 ¡Prepárate porque puedes! Déjanos un comentario contándonos tu historia de la primera vez que fuiste al carnaval utilizando los hashtag #Expresateconto y #CarnavalClaro2019. Elegiremos la persona con la mejor historia para que nos acompañe a llenar de alegría las calles de La Vega junto a broncosveganos
.
Para participar debes:
.
-Ser mayor de edad
.
-Ser cliente Claro
.
-Seguir nuestra cuenta
. 
Puedes ganar:
.
-Vestirte con el traje de los Broncos y salir con ellos
.
-Entrada para ti y un acompañante a la cueva de los Broncos .
¿Te atreves?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https://www.instagram.com/p/Bt9NxvuDeK7/media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723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67924-19EF-4333-91F7-43F54EAE7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5974874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5B43A-5BCB-4DEB-91A9-60D3BBC37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9B42C2-1618-4477-B7EF-3061E68315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800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428034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35431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3687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29113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53501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4586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29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- 2019-02-16 20:06:00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🇩🇴 ❤️️ ¡En todo el mundo hay grandes Dominicanos! 🔎 Usa tu buscador con esta combinación y ten un motivo para llenarte de orgullopor ser Quisqueyano. Internet está lleno de buenas noticias, en el mes de la Patria ¡búscalas y comparte! #ComparteLoBuenoRD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https://www.instagram.com/p/Bt9JgS1BQgj/media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08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- 2019-02-16 19:27:13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¡Felicitamos a estas chicas quienes dieron el máximo junto a su equipo! 👏🏼🎉 #CopaIntercolegialClaro 2018-2019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https://www.instagram.com/p/Bt9FGY6Bgf2/media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439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- 2019-02-16 18:49:31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¡Finalizan los partidos y aquí te traemos los resultados! Felicitamos a los equipos del stmichaelsschool babequeip internationalschoolsd por darlo todo en la cancha y resultar vencedores en esta nueva entrega de la #CopaIntercolegialClaro. 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https://www.instagram.com/p/Bt9AyPRhBln/media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608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- 2019-02-16 18:40:05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¿Cuál es tu equipo favorito? Sigue de cerca cada jugada de la #CopaIntercolegialClaro 2018-2019 por nuestras redes y déjanos saber en los comentarios el
equipo que apoyas.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https://www.instagram.com/p/Bt8_tI6haDj/media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670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F2762-DD66-4798-BE95-00A133720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4370530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FA67C-5FCC-4FBE-A000-B96945D22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2DB1B6-FF41-45C6-A3A1-66FE75FCDD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5998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755573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7722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40411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77088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53282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7081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936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- 2019-02-16 18:11:06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¡Haz como Windy! 😎
.
Llévate tu #InternetWind donde quiera que vayas 
y no te desconectes ni un momento.📱
.
#WindTelecom #InternetWind #TVEnLínea 
#ComparteSinLímites›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https://www.instagram.com/windtelecom/p/Bt88Y7uhJuf/media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249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- 2019-02-16 16:01:22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Tenemos la semana completa con una musiquita por dentro y llegó el momento de soltar tooooda esa alegría en el #CarnavalAltice. 😎🎊🎉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https://www.instagram.com/p/Bt8tiqchH9G/media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295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- 2019-02-16 15:42:18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Ellas están listas para dar inicio a un nuevo enfrentamiento de esta #CopaIntercolegialClaro
2018-2019 en la categoría de Futsal Femenino. ⚽ samsunglatin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https://www.instagram.com/p/Bt8rXA7DcxY/media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152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BC287-D257-45F8-B662-17C085AD32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6895853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64351-A4D7-4322-A6EB-57E9F5500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4A5DBD-7104-461F-BCA5-2FE610D990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7357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626816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40294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4927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4731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5419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8806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5203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7203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0980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07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23:02:35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¡Aquí solo 
faltas  tú!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https://scontent.xx.fbcdn.net/v/t51.12442-15/51124716_603205296817040_722928277970923654_n.jpg?_nc_cat=102&amp;_nc_ht=scontent.xx&amp;oh=a591f33ffc402434ba567281dfba712b&amp;oe=5D2747FD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545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22:57:05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#CarnavalAltice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https://scontent.xx.fbcdn.net/v/t51.12442-15/52757465_378848199608212_4884176083963624634_n.jpg?_nc_cat=106&amp;_nc_ht=scontent.xx&amp;oh=9da291420ecf0b05e02b8fa67d36dd1d&amp;oe=5CE16D2F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794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22:45:41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https://scontent.xx.fbcdn.net/v/t51.12442-15/51135421_1469232319874711_7376160144685108954_n.jpg?_nc_cat=109&amp;_nc_ht=scontent.xx&amp;oh=25116e8c1ee8b1dcec2ebbfff6fc2520&amp;oe=5CDFCA3F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425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2913A-2BC5-40FA-99A5-CC02C70ACA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6346996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7DD3B-959B-4725-9A64-1BE69D3EC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847138-D9AE-448B-B996-7FD65ABBB1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27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1199668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40053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0455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2379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1063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818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9646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7005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647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32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22:41:38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https://scontent.xx.fbcdn.net/v/t51.12442-15/50903772_2328817950463977_2801084461039684725_n.jpg?_nc_cat=105&amp;_nc_ht=scontent.xx&amp;oh=9868597be087e2a6cc068cb83e4bb249&amp;oe=5D21C1F4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22:28:42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#CarnavalAltice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https://scontent.xx.fbcdn.net/v/t51.12442-15/50875609_255595002025052_8285268078749526236_n.jpg?_nc_cat=103&amp;_nc_ht=scontent.xx&amp;oh=c238e70833297ee1a5c9ba268023c1dc&amp;oe=5CF01B6D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98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22:25:04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#CarnavalAltice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https://scontent.xx.fbcdn.net/v/t51.12442-15/51569657_118240579266348_8994686384949992546_n.jpg?_nc_cat=111&amp;_nc_ht=scontent.xx&amp;oh=3d696c9e026417ee250eb7344ec6e324&amp;oe=5CDD1858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718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C1BC5-62D4-47E1-AA52-3719146ABF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9827660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7C9A8-6B60-47C4-8BEF-BA0499115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CF799B-1173-406A-A0CA-A7C5E1A738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237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9886207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10360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6875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8938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3644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867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0134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2180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3251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218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22:23:13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#CarnavalAltice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https://scontent.xx.fbcdn.net/v/t51.12442-15/50905717_2355337998019925_462648988532307523_n.jpg?_nc_cat=108&amp;_nc_ht=scontent.xx&amp;oh=03f9163191a73341a4bb0fbbb08fbf32&amp;oe=5CE15BA6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71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22:21:36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Mientras tanto en  el #CarnavalAltice de Puerto Plata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https://scontent.xx.fbcdn.net/v/t51.12442-15/51623742_363369044393901_8588740936841021803_n.jpg?_nc_cat=108&amp;_nc_ht=scontent.xx&amp;oh=28dfc8871633f10cac8cd24f55b76714&amp;oe=5CEF59ED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4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22:09:18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#carnavalaltice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https://scontent.xx.fbcdn.net/v/t51.12442-15/51426879_242448619998117_5802070920626131802_n.jpg?_nc_cat=106&amp;_nc_ht=scontent.xx&amp;oh=9f66c2c801874d53ee4afdc3d6c0c0b1&amp;oe=5CF0F977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322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C87FD7-0F73-459A-AEB5-AD9BE81ED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3008990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DAFE1-FF57-4BA1-92F6-9857B160D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1DBAF0-55D0-4629-B93D-67260AB300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0772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6587764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52236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6342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4947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8870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6896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9790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0075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4357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75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21:40:07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https://scontent.xx.fbcdn.net/v/t51.12442-15/50973903_2096644823722237_6102829672792928255_n.jpg?_nc_cat=108&amp;_nc_ht=scontent.xx&amp;oh=d6f556b8956660bf1e632230a057be4d&amp;oe=5CF66644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254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20:27:59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https://scontent.xx.fbcdn.net/v/t51.12442-15/51309044_835905303411025_9138770603973200123_n.jpg?_nc_cat=105&amp;_nc_ht=scontent.xx&amp;oh=3dfb47e63607217a3198577ef8735b0c&amp;oe=5CF664C9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848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20:22:10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https://scontent.xx.fbcdn.net/v/t51.12442-15/52014116_637417626690500_2155221124465591546_n.jpg?_nc_cat=105&amp;_nc_ht=scontent.xx&amp;oh=3367fec3ed8b05db1e7fb6be21f5df7d&amp;oe=5CE4154A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162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616F4-3B7C-490F-8F51-A8021D08B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774279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AB942-049B-417F-BD4F-F92F0C4C2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2B2FF8-4F61-4F49-97B0-9C100FBCEB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335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4964905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77927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9438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9237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1252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8063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8197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2039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8042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07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19:48:53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#carnavalaltice ¿Dónde andas 
que no te veo bailando?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https://scontent.xx.fbcdn.net/v/t51.12442-15/51697642_2154784061309855_8567117316780624989_n.jpg?_nc_cat=111&amp;_nc_ht=scontent.xx&amp;oh=4324f197007d7f9be3bf9b4891000ec0&amp;oe=5CF48731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75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19:13:22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Gozando cerquititica con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https://scontent.xx.fbcdn.net/v/t51.12442-15/51989539_244073246481011_8947905247936323850_n.jpg?_nc_cat=108&amp;_nc_ht=scontent.xx&amp;oh=92878b03e37fce85e891767129c37aa6&amp;oe=5CE36FE7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21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18:31:22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 ahí ahí con los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https://scontent.xx.fbcdn.net/v/t51.12442-15/52001972_348560402417764_4094824050610651184_n.jpg?_nc_cat=107&amp;_nc_ht=scontent.xx&amp;oh=48e5ef04791d35d4fcc6c849a9e37efc&amp;oe=5CF55F26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12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99826-4E23-4529-A892-1AF53544B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40920076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A704E-6BB0-4D32-9765-A5232C727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D5D75E-C482-48B0-94C7-6B8C7AB627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7338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4963444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07644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0315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4774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36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8444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563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9173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9482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53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18:17:35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empezó la algarabía del #CarnavalAltice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https://scontent.xx.fbcdn.net/v/t51.12442-15/51400290_616373165451220_5557786220626098792_n.jpg?_nc_cat=101&amp;_nc_ht=scontent.xx&amp;oh=61cb539d049548c1ae3df607cbfef137&amp;oe=5CF1689C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51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17:18:04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https://scontent.xx.fbcdn.net/v/t51.12442-15/51620634_151046499132795_9156738426625573258_n.jpg?_nc_cat=103&amp;_nc_ht=scontent.xx&amp;oh=f53f7d299e6a43ae5465435d6b2dfa86&amp;oe=5CE1D334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379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17:06:36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https://scontent.xx.fbcdn.net/v/t51.12442-15/51573138_1174573646034406_5336223969384465851_n.jpg?_nc_cat=109&amp;_nc_ht=scontent.xx&amp;oh=71188e4e562412242a84baa047185c79&amp;oe=5D286D3A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436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93536B-7696-4878-BA8A-DD2A682C1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370329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8D30F-40B2-419C-9428-CB5CE26DD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EEDC66-E2C9-4E24-B06B-DF90D20449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5155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9772325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72327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9228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2934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7455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7167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7954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96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481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33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04:24:20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https://scontent.xx.fbcdn.net/v/t51.12442-15/51772990_387989168647044_4528613034633838435_n.jpg?_nc_cat=105&amp;_nc_ht=scontent.xx&amp;oh=45448717aed9d4c1b3f0599ed47c9f3b&amp;oe=5CEA6A6D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23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02:33:39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https://scontent.xx.fbcdn.net/v/t51.12442-15/51750060_291467601535969_2217564203304711805_n.jpg?_nc_cat=108&amp;_nc_ht=scontent.xx&amp;oh=04c661669ce8fc1fc11d7dbf7d5e9abf&amp;oe=5CEEF5F8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16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01:53:00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https://scontent.xx.fbcdn.net/v/t51.12442-15/52080738_495310224331476_5788302458883917561_n.jpg?_nc_cat=106&amp;_nc_ht=scontent.xx&amp;oh=5a30a88d72a6749720ebf9a10546aa1e&amp;oe=5CF5081B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94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A9EFF-BE4A-484B-97F9-E286425A5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4874881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ACDF0-9B5A-4BEC-8E2B-475F3FBF0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641006-223A-4A1A-9C57-ACC273D08E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6242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9013901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73484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9480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2614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3891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2882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4003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756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4791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- 2019-02-17 01:48:19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https://scontent.xx.fbcdn.net/v/t51.12442-15/51304916_139707683728467_4990184418347670676_n.jpg?_nc_cat=103&amp;_nc_ht=scontent.xx&amp;oh=cee837d64d66498e777ddf20929f050a&amp;oe=5CE4B6D5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46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- 2019-02-16 21:25:48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https://scontent.xx.fbcdn.net/v/t51.12442-15/51628728_430823144323781_3800609240720407743_n.jpg?_nc_cat=103&amp;_nc_ht=scontent.xx&amp;oh=3efd93bfdec02ede2fde40d331d7934a&amp;oe=5CF7BB6C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248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- 2019-02-16 19:24:44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https://scontent.xx.fbcdn.net/v/t51.12442-15/51890456_327986291158483_7223538128225762436_n.jpg?_nc_cat=109&amp;_nc_ht=scontent.xx&amp;oh=191655edc47ab8c03bf008f4aeb3f99c&amp;oe=5CE387B2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874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4598C-ECC1-4DA2-819F-401FD2584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8732642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81802-8730-409C-83A0-BCFDAD462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606CBB-48C7-46D6-B122-1B734DA32B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832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647460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86161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3255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6210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9094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8030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0837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613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1859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7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- 2019-02-16 19:24:24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https://scontent.xx.fbcdn.net/v/t51.12442-15/52320016_120353835703023_1172832847519056889_n.jpg?_nc_cat=104&amp;_nc_ht=scontent.xx&amp;oh=3c88ddaf95d76e345ffcd0aa9683598f&amp;oe=5D28610E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464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CE355-59DF-42B5-A2C4-F528519B2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726745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675EE-E6F0-44AE-8E0B-70C5DB299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08FFFE-6ECB-4D61-A451-E59BA60F0F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7199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16080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6548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9958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9867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230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1213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3645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8275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2156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769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7524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0293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7251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2729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50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@altice_do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695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955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38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@SomosAlticeDo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96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596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B4635-0D19-4F83-BB7A-56E1311243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4650329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FFBFC-E0FB-4BE8-BCFA-CE34C4A2B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8071EA-CF3D-48AF-B5CF-5C0FE01513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5115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BD427-56E9-4F2B-ACA8-184F64314F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C1DB4-55FC-4AFE-ACFA-8314CDBEB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3879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5851B-1110-4A25-A5FF-02DAE7789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DE6BC2-03D7-4F4C-B49F-C5EA9721D8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5113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33279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7771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4755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817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0226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45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- 2019-02-17 23:32:58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¡El #CarnavalAltice puso a rendir este domingo! 😎🤳 Dale un vistazo a este desfile de alegría y creatividad en La Vega, con @HuaweiMobileRD y los @espartanovegano 🎉💃🎊 https://t.co/xG9uk0GXhf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235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- 2019-02-17 22:29:04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📸 ¡Otro domingo para la historia, lleno de color, alegría y la gente más chula! #CarnavalClaro2019 #ExpresateConTo’ https://t.co/vkv5UBPqe9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94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- 2019-02-17 22:28:28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¡Está más que claro que la gozadera está aquí! #ExpresateConTo’ #CarnavalClaro2019😎 🎉@samsunglatin https://t.co/0fyKfdwyOy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416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- 2019-02-17 22:13:21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¡Grandes jugadas, todos estrellas! 🏀⭐️ Un juego que no puedes perderte #NBAAllStar este domingo 17 por los canales @espn 350 SD y 460 HD a través de #AlticeTV 🖥 https://t.co/AuPnKoQOWV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613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- 2019-02-17 21:51:05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Tú cerquititica del lunes y nosotros lejíííísimo viviendo el #CarnavalAltice desde Puerto Plata. 😋 ¡Únete! 🎊💃🎉 https://t.co/l9RTOudu2W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78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- 2019-02-17 21:45:30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¡Ahora es que esto se pone bueno! 🙌 Estamos en La Vega y Puerto Plata celebrando con música y algarabía el #CarnavalAltice. 😎💃 https://t.co/gkqEwN3PpN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986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308B8-B489-4C70-A763-FD3FE9CFA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5808221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B49F8-FFA8-4FFA-B847-B96D82001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240806-6B91-4658-A3EE-66FC891E2A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291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39602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5963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9573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4882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5506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3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@windtelecom - 2019-02-17 21:00:01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¿Ya te regresas a casa del carnaval! 😌🎭🎊
Pasa tus horas de camino entretenido y disfrutando de una gran variedad de canales locales con nuestra app #WindTVO.📲
¿Y tú ya la descargaste? Haz click en el link ➡https://t.co/NjxYX0ZoJ3
#WindTelecom #ComparteSinLimites https://t.co/XZRExdFv7p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95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- 2019-02-17 20:47:57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Esto está bueno para bailar, compartir y disfrutar sin límites. 💃¿Quiénes nos acompañan en el #CarnavalAltice de La Vega?🎉😎🎊 https://t.co/aftLZmnGUw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805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- 2019-02-17 20:29:06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Dale play y conoce un poco más sobre la confección y riqueza cultural detrás de las máscaras del primer y más grande grupo del Carnaval Vegano: Los Broncos 👹🎨 #CarnavalClaro2019 #ExpresateConTo’ @broncosveganos https://t.co/dQ0hJWsynM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28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- 2019-02-17 20:12:18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3, 2, 1... ¡#ExpresateConTo’! 🎉 Acompáñanos a vivir una vez más lo mejor del #CarnvalClaro2019 https://t.co/78CozGHN41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87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@Viva_RD - 2019-02-17 16:00:30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#UnDiaComoHoy en el año 2000, Bill Gates, presidente de #Microsoft presentó en Estados Unidos el sistema operativo #Windows2000.
¿Lo llegaste a usar? https://t.co/DklnBQPw8t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940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0A8AD-4241-4DEE-91DD-7A1B070D3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8214118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BFCEF-A475-4E17-A5FF-796970472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5F0DC8-3AE9-44F6-9E23-AD6C98213F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5671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83578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0289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1538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4426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1800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64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- 2019-02-17 15:28:57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¡Disfruta de lo mejor de la NBA hoy en el Juego de Estrellas en #Clarotv!  
Míralo hoy a las 9:00 p.m. en los canales 303 y 1303 HD planes Avanzado, Superior HD, Superior y Plus; 301 y 664 HD plan Extra HD. Canales 8 y 1008 HD en los planes Avanzado, Superior HD, Superior y Plus. https://t.co/2AoA7Ua4wR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46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- 2019-02-17 14:11:06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¡#Expresateconto! Mira todo el colorido del #CarnavalClaro2019 de cerca 🎨🎭 No te pierdas nuestra transmisión en vivo a través de Facebook Live desde La Vega. https://t.co/JCA41rc63l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02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- 2019-02-17 03:32:22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¡Chaaaas! 🏀🏆 En el NBA All Star Skills Challenge cada canasto cuenta, nuestros MVP lo saben 🙌🏻 #MVPAltice https://t.co/5IPBreowiW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2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- 2019-02-17 03:04:48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Como parte de la experiencia MVP, llevamos a nuestros ganadores al NBA All Star Skills Challenge. ¡Y se lo están gozando como unos pro! #MVPAltice 🏀🏆🙌🏻 https://t.co/YylEcXBvhv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75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- 2019-02-16 22:50:15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¡Así concluyo la Final de Voleibol Masculino! #CopaUniversitariaClaro 
-MVP/Mejor Ataque: Brayan Tolentino
-Mejor Anotador: Gerson Toribio
-Mejor Bloqueo: Mario Frías https://t.co/Dlom8qEpoM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287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5EB73-791B-40E5-95F7-41D67ECC2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841617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84FB3-D087-4E49-A5E0-C3C0C1EBB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8DD48D-2231-44DF-9DD9-21E7CC29C1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9223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12505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6156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2088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6420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0127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65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- 2019-02-16 22:47:41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¡Así concluyo la Final de Voleibol Masculino! #CopaUniversitariaClaro 
@UNAPEC 3  - @universidadunev 1
@utesastodgo 3 - @universidaduasd 0 https://t.co/sIWrsWhT8N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77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- 2019-02-16 22:39:09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Llegamos a la Final de Voleibol Masculino de la #CopaUniversitariaClaro  para vivir cada jugada y tú ¿a cuál equipo apoyas? @SamsungLatin https://t.co/4aHgAPt6u1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407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- 2019-02-16 21:28:06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¡Toda la habilidad de los grandes puesta a prueba! 🏀🏆🙌🏻 No te pierdas el #NBAAllStar Skills Challengue este sábado 16 por los canales @ESPN 350 SD y 460 HD a través de #AlticeTV 🖥 https://t.co/BHGT3muef5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690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- 2019-02-16 19:26:32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¡Felicitamos a estas chicas quienes dieron el máximo junto a su equipo! 👏🏼🎉 #CopaIntercolegialClaro 2018-2019 https://t.co/cKXBm2yf2z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700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- 2019-02-16 18:50:51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¡Finalizan los partidos y aquí te traemos los resultados! Felicitamos a los equipos ganadores por darlo todo en la cancha y resultar vencedores en esta nueva entrega de la #CopaIntercolegialClaro. 🏆 https://t.co/gf3nq8jCDL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75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@ClaroRD - 2019-02-16 18:40:47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¿Cuál es tu equipo favorito? Sigue de cerca cada jugada de la #CopaIntercolegialClaro 2018-2019 por nuestras redes y déjanos saber en los comentarios el
equipo que apoyas. ⚽ https://t.co/WMSd5bh6Gf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200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58C54-0F3C-44D2-8B33-722AA4EAA7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6919664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B63D2-B89A-4654-95B3-72363E249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3DDCD9-6634-437E-B348-FFBD855D61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2416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21581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4195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1393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3023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0931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750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- 2019-02-16 18:28:51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La experiencia #MVPAltice continua ahora en el #NBAAllStar Practice. Nuestros ganadores están gozando sin límites. 🏀🏆🙌🏻 https://t.co/C4keJ1g9nW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196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@windtelecom - 2019-02-16 18:13:51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¡Haz como Windy! 😎
Llévate tu #InternetWind donde quiera que vayas 
y no te desconectes ni un momento.📱
#WindTelecom #InternetWind #TVEnLínea 
#ComparteSinLímites https://t.co/jlGhcpYfgY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900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- 2019-02-16 16:00:01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Tenemos la semana completa con una musiquita por dentro y llegó el momento de soltar tooooda esa alegría en el #CarnavalAltice. 😎🎊🎉 https://t.co/z7xHxAsVYK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871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DE6530-1125-4417-AD4A-8B642C2660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559695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AC318-CD55-4911-90D7-F416B40FF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EAF369-F8EB-4F0E-8B8A-3140FA6793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3792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66701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0926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6019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1902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0154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991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868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1720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8248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2944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9358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448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52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8680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091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027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694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3196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38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- 2019-02-17 23:16:39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¡El #CarnavalAltice puso a rendir este domingo! Dale un vistazo a este desfile de alegría y creatividad en La Vega, con Huawei Mobile y los Espartanos De La Vega.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https://scontent.xx.fbcdn.net/v/t15.5256-10/s720x720/52086341_1232056283617386_2151733677053181952_n.jpg?_nc_cat=108&amp;_nc_ht=scontent.xx&amp;oh=e4bdcf523df6137f97b9030619c9f3e8&amp;oe=5CE2322B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629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2AC70-1935-4D4E-957A-C46095C7C2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4610812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DF13E-DF08-41F2-8D1B-34EA32F08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F28702-7F39-477E-BF26-0AFE86A50D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3921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489890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000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028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1232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745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255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5416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7150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5079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0330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3325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596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0894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0381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7342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4618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6167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8333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97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- 2019-02-17 22:29:43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📸 ¡Otro domingo para la historia, lleno de color, alegría y la gente más chula! #CarnavalClaro2019 #ExpresateConTo’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https://scontent.xx.fbcdn.net/v/t15.5256-10/p480x480/51911532_1064314203762997_8803248287399280640_n.jpg?_nc_cat=103&amp;_nc_ht=scontent.xx&amp;oh=47a3fb3e0f2c34bb789083972598bf74&amp;oe=5CDABD80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223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95260-556B-4E7B-BF18-4D9463309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2358459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0F8B8-9916-4C85-BC6C-F3CA4D13E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A7FC40-AAAD-4381-81F1-C888945F40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5732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240734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45041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24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5842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722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2430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5598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8669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2473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693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9033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177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8660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4355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8350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1022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801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900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8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- 2019-02-17 22:22:13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¡Está más que claro que la gozadera está aquí! #ExpresateConTo’ #CarnavalClaro2019😎 🎉 @samsunglatin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254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4B011-1907-4BD3-8C6B-1F2F594C12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309493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FD178-0B56-42AC-9E36-AC9E58B24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2D044B-ED43-4370-9595-198D672D3A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0125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142286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8216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5698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3862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189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5928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5552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2653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286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4383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0294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753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529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8300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4848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4903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1710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5458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09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- 2019-02-17 22:11:39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¡Grandes jugadas, todos estrellas! 🏀⭐️ Un juego que no puedes perderte #NBAAllStar este domingo 17 por los canales ESPN 350 SD y 460 HD a través de #AlticeTV 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https://scontent.xx.fbcdn.net/v/t1.0-9/p720x720/52051181_2518302758199395_8768229632328597504_n.jpg?_nc_cat=108&amp;_nc_ht=scontent.xx&amp;oh=6cf865d5505d589214aab1640ba9f4b2&amp;oe=5CE08603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608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D790A-AC2F-49A5-9836-67F01B235B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6009617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EBB45-DC6A-4886-AC80-CE1C08E5D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51BCED-F5CC-40FD-8C4E-E294345F73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794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613782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56638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2586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3776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506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9557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4958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848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024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2810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3370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8685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4614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8954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971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135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7723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1305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931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- 2019-02-17 22:00:27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Carnaval Claro 2019.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https://scontent.xx.fbcdn.net/v/t15.5256-10/52301985_244107626475593_2801130271192121344_n.jpg?_nc_cat=101&amp;_nc_ht=scontent.xx&amp;oh=3f67a145cce9d913f2ae385b60ad2590&amp;oe=5CDF807E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630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2CE24-0BB9-452A-AB63-A294C4FEB2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4989548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9C738-4489-422F-8DCB-EC5E9465E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D74072-6F37-4AC7-8A74-9A0F472C06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6097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753678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2955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4360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3568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2928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927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8983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0736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546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3756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5545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690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1314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7037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5317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8079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4650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0939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5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- 2019-02-17 21:57:53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Tú cerquititica del lunes y nosotros lejíííísimo viviendo el #CarnavalAltice desde Puerto Plata. 😋 ¡Únete! 🎊💃🎉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05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ECB51-392A-4B7E-A4D1-17C83E876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41796129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CCBE9-3200-4589-A331-4F81BCEA9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8D6FE6-3555-4432-AEAF-7AF62E3061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7653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39077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32885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7466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577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8546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8400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5092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614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6757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4551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7151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4453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9640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0008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07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8939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4740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923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03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WIND telecom - 2019-02-17 20:59:19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¿Ya te regresas a casa del carnaval! 😌🎭🎊
Pasa tus horas de camino entretenido y disfrutando de una gran variedad de canales locales con nuestra app #WindTVO.📲
¿Y tú ya la descargaste? Haz click en el link ➡https://bit.ly/2UFN9nk
#WindTelecom #ComparteSinLimites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https://scontent.xx.fbcdn.net/v/t1.0-9/p720x720/52014074_2310481125651459_1311085045376614400_o.jpg?_nc_cat=106&amp;_nc_ht=scontent.xx&amp;oh=6989f185581f678c2de5367e24eeb2f7&amp;oe=5CE4DE64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525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CA6DD-B0CE-4571-B675-256506657D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6594164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9A8FD-7C35-44F1-88B6-C5E723A81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2F790E-13CB-4120-9D1A-88975701F1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6482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668070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79664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2144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4060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5564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4525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7260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9683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230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825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1920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3905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8025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560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6351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8756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9227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676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985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- 2019-02-17 20:51:52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Esto está bueno para bailar, compartir y disfrutar sin límites con Huawei Mobile y los Espartanos De La Vega. 💃¿Quiénes nos acompañan en el #CarnavalAltice de La Vega?🎉😎🎊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113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13C73-55A5-43B3-85EE-302CF51BDF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9427177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28FD9-7123-419A-AE3B-6E417EEE7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8485AF-19E9-4A33-B3EF-CBB91BF4AA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6904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62875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22659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7387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5406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5038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741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8240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493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2118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7111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4278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79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0471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8282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994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636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076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354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5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- 2019-02-17 20:28:15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Dale play y conoce un poco más sobre la confección y riqueza cultural detrás de las máscaras del primer y más grande grupo del Carnaval Vegano: Los Broncos 👹🎨 #CarnavalClaro2019 #ExpresateConTo’ @broncosveganos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https://scontent.xx.fbcdn.net/v/t15.5256-10/s720x720/52136854_804047826627816_5307660953070862336_n.jpg?_nc_cat=104&amp;_nc_ht=scontent.xx&amp;oh=e0005c644ea2fc5a45f140ef0811799f&amp;oe=5CDA9275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041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8CEA4-4C5D-4E04-BBBC-AC2D29D052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6742618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FBC3A-54CE-40C8-A3FA-0AFACDA2F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8AC6E3-A3A0-4881-8E41-1F0A9BB1FD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4011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174666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23896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9338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0089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2496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209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7444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43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5869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4287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4345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1841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592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3273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9324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6916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522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8676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497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- 2019-02-17 20:12:47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3, 2, 1... ¡#ExpresateConTo’! 🎉 Acompáñanos a vivir una vez más lo mejor del #CarnvalClaro2019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https://scontent.xx.fbcdn.net/v/t15.5256-10/s720x720/52074742_260000784927230_3560731749006704640_n.jpg?_nc_cat=107&amp;_nc_ht=scontent.xx&amp;oh=6658366ceadbfb1e78acdd4afab10045&amp;oe=5CDA8E6A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595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45302F-07FD-4457-8B4F-29BD960063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3602620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5F519-976D-4723-9872-F10B9F890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9920FF-ADB2-4EF2-A5E8-F808256126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449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722886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35410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5330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0537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9946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4744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4257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7940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1830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1092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0918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7108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76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7202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964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592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389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6876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4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- 2019-02-17 17:23:31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Llénate de orgullo de ser Dominican@ 🇩🇴♥️¡Conoce a #PlatanoMan! Haz clic aquí: https://bit.ly/2GMkXvj #Compartelobuenord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https://scontent.xx.fbcdn.net/v/t15.5256-10/p720x720/52103829_791589114544530_2387353667356327936_n.jpg?_nc_cat=102&amp;_nc_ht=scontent.xx&amp;oh=b8bc6e905f49ca8d6b2999cb649e8945&amp;oe=5D26F6B4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395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EFA65-BDDA-46C7-BF60-C5135E045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79890123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18A1D-2104-4FE6-A7A7-A350D5545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5FD39A-5665-4B0A-889A-9E481962A0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1533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91589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99078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3575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619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699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9299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3689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3542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2267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7851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1502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4269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9191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671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1431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2518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9048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0200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29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vivaRD - 2019-02-17 16:00:29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#UnDiaComoHoy en el año 2000, Bill Gates, presidente de #Microsoft presentó en Estados Unidos el sistema operativo #Windows2000.
¿Lo llegaste a usar?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https://scontent.xx.fbcdn.net/v/t1.0-9/p720x720/52100104_3155972251106586_9146346638829158400_n.png?_nc_cat=103&amp;_nc_ht=scontent.xx&amp;oh=a84ffc785320822aaf4e187d2c582b63&amp;oe=5CDAE736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297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4FA05-7B6F-4C70-A3DE-F3B17B8DAA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4664897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21A50-5193-48FF-AE0C-DB3A521E9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D17E16-B2D1-41A1-B276-4CDA1680B2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6377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118227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36719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8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1122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1766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8333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5400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373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3352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0459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15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051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6645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406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2018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2310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473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2529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558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- 2019-02-17 15:27:11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¡Disfruta de lo mejor de la NBA hoy en el Juego de Estrellas en #Clarotv!  
Míralo hoy a las 9:00 p.m. en los canales 303 y 1303 HD planes Avanzado, Superior HD, Superior y Plus; 301 y 664 HD plan Extra HD. Canales 8 y 1008 HD en los planes Avanzado, Superior HD, Superior y Plus. Canal 123 en los planes Extra HD, Extra y Básico.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https://scontent.xx.fbcdn.net/v/t1.0-9/s720x720/52422164_10156276101578022_6040433599843401728_n.jpg?_nc_cat=108&amp;_nc_ht=scontent.xx&amp;oh=c6a9ba0b3f76c1fe62db2fb6645aa12b&amp;oe=5CEA4F35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020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872B7-E61A-47DB-8E20-1F8E6E039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7993599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1E95A-303D-4DBD-84F0-A662A213A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945DD0-C315-450B-9975-330729A017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1058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811653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8588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4342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3714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469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583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7506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4325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050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7974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424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187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1198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1573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6897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072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3680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8094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51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- 2019-02-17 14:07:54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¡#Expresateconto! Mira todo el colorido del #CarnavalClaro2019 de cerca 🎨🎭 No te pierdas nuestra transmisión en vivo a través de Facebook Live desde La Vega.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https://scontent.xx.fbcdn.net/v/t1.0-9/s720x720/51964330_10156275968403022_7884804891615428608_n.jpg?_nc_cat=106&amp;_nc_ht=scontent.xx&amp;oh=0b8b55cbf863abe40e55f56db13a7a79&amp;oe=5CDEA825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821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1CFCC-950D-498F-8EF9-7B8102107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5205527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EDBAD-DA3B-485C-9BC1-52BFE4BC0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539CF7-C5FF-47BC-95EF-C938C9B1F8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1366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803733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48529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048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6994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648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9618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8678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3424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158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543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9973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629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6561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2731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2196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256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817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1962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1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WIND telecom - 2019-02-17 13:37:49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¡Ya llegó el carnaval!🎭🎊🎉
#Windy vive contigo esta gran tradición que siempre nos mueve y nos reune a todos en un mismo lugar, 👯🏽😊 para celebrar la #CulturaDominicana.
¡Cuéntamos de qué pueblo eres! Y si ¿Vas de camino a esta gran fiesta?😄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https://scontent.xx.fbcdn.net/v/t15.5256-10/52059971_562103537628313_4923191436536446976_n.jpg?_nc_cat=105&amp;_nc_ht=scontent.xx&amp;oh=fe462586fbc24e15341184d892579f4d&amp;oe=5CF4788C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785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AE2D9-DB8E-42F2-BE30-89F335C3A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78703633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89CD3-57DB-4674-80C7-4EE12200D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6B0FD2-D6FC-478A-9F10-A28A0247F0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5022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917050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7165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976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4484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3974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0262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13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6342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5510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8970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4754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8077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2995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272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0920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975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253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9585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78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- 2019-02-17 03:38:26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¡Chaaaas! 🏀🏆 En el NBA All Star Skills Challenge cada canasto cuenta, nuestros MVP lo saben 🙌🏻 #MVPAltice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19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- 2019-02-17 03:15:27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Como parte de la experiencia MVP, llevamos a nuestros ganadores al NBA All Star Skills Challenge. ¡Y se lo están gozando como unos pro! #MVPAltice 🏆🏀🙌🏻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516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BC3A4-22C2-4863-A6AD-8927783558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407041229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7E560-9FEC-4BD4-88ED-4192FDDFA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D6BF16-42B1-4298-AD97-F3EE90BD09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2694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547946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443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6393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0645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754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7348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5743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934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1256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6235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031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3355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7102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9639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4052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6270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4814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8271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48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vivaRD - 2019-02-17 01:02:59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🎶 ¡Otra vez, otra vez... Aquí estamos otra vez!🎶 Renovamos nuestro compromiso con la gran gala del arte y la cultura de la República Dominicana. Este 19 de Marzo, transmitido por Telemicrohd  #PremiosSoberano2019 #TamoenSoberano #35Años #VivaEnSoberano #AfterParty #AfterVibes #SoberanoVibes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https://scontent.xx.fbcdn.net/v/t15.5256-10/52453323_373287716798701_3857877918919163904_n.jpg?_nc_cat=109&amp;_nc_ht=scontent.xx&amp;oh=607bde9a4b45a3d587a154801727fa93&amp;oe=5CDF9775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756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28B68-4F66-4956-90B4-795B94A93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46248319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847F8-0469-49D3-B124-0F7AC0DA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A9A5A2-17E4-4FDD-B227-5A87DBE298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7789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10776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24770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751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7611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8288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6844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7927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426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1715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752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892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4509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3641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3808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3314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4290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6019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422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896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- 2019-02-16 22:56:59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¡Así concluyó la Final de Voleibol Masculino! #CopaUniversitariaClaro 
Universidad APEC 3  - Universidad Nacional Evangélica - UNEV 1
UTESA - Universidad Tecnológica de Santiago 3 - Universidad Autónoma de Santo Domingo 0
-MVP/Mejor Ataque: Brayan Tolentino
-Mejor Anotador: Gerson Toribio
-Mejor Bloqueo: Mario Frías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933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E85A7-2A5A-498C-86FF-CF1EA9185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72208749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7664A-6227-40F5-A9F9-76A480A88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2709B6-CD89-421B-A14A-31F9FDF027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0151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823228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16346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9326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9457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6019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4404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6404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9003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4193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5699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1180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6129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591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8743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6242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791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6999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5126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26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- 2019-02-16 22:40:55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Llegamos a la Final de Voleibol Masculino de la #CopaUniversitariaClaro  para vivir cada jugada y tú ¿a cuál equipo apoyas? @samsunglatin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760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BADC3-5C0E-43D3-99D9-D15C7E640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08901902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88CDC-E823-4BCF-8B1D-D16685EA0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EB5DE6-85E5-407F-9DB2-081949F55B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8711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155928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52220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281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149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9668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0803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1871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1976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5445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0481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4247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113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9718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125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8260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4289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5364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1418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97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- 2019-02-16 21:28:30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¡Toda la habilidad de los grandes puesta a prueba! 🏀🏆🙌🏻 No te pierdas el #NBAAllStar Skills Challengue este sábado 16 por los canales ESPN 350 SD y 460 HD a través de #AlticeTV 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https://scontent.xx.fbcdn.net/v/t1.0-9/p720x720/51962231_2516585615037776_4500845041505271808_n.jpg?_nc_cat=103&amp;_nc_ht=scontent.xx&amp;oh=9b95d0b28ef2b65cffbe423f37bae0fa&amp;oe=5CE3AE76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441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F145B-FF41-45BF-B18A-6B1204CBF0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78684118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53BBC-6C4F-45C3-9589-587237D6C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71C689-7A46-459B-886B-9A285265F5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0268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929007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56947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828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2505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5404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8163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3574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358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6611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1693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3166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4668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1735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560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3878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7536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6696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0011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60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- 2019-02-16 19:26:34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¡Felicitamos a estas chicas quienes dieron el máximo junto a su equipo! 👏🏼🎉 #CopaIntercolegialClaro 2018-2019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527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- 2019-02-16 18:50:53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¡Finalizan los partidos y aquí te traemos los resultados! Felicitamos a los equipos ganadores por darlo todo en la cancha y resultar vencedores en esta nueva entrega de la #CopaIntercolegialClaro. 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041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715C5-E308-4403-A85B-B23C5B940E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1977204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9D84F-8F4D-4887-BF91-FBD28A5E7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285C3E-BEC7-441E-BD5C-CD7001B957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4432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833898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505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7728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646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6159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1734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166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3833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9776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5325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5648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6260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218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1137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027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0137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703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294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77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Claro RD - 2019-02-16 18:39:30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¿Cuál es tu equipo favorito? Sigue de cerca cada jugada de la #CopaIntercolegialClaro 2018-2019 por nuestras redes y déjanos saber en los comentarios el
equipo que apoyas.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- 2019-02-16 18:38:39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experiencia #MVPAltice continua ahora en el #NBAAllStar Practice. Nuestros ganadores están gozando sin límites. 🏆🏀🙌🏻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563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D44E0-A404-47BC-925C-E2C43E35F8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3243451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0EB8B-E2B8-402B-A58B-9E6F54259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B54F4E-8D8B-4985-8142-9E5CB4407E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2855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7821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9487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2798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6228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36031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120259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50196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5514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505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- 2019-02-17 23:32:58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¡El #CarnavalAltice puso a rendir este domingo! 😎🤳 Dale un vistazo a este desfile de alegría y creatividad en La Vega, con @HuaweiMobileRD y los @espartanovegano 🎉💃🎊 https://t.co/xG9uk0GXhf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79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- 2019-02-17 22:13:21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¡Grandes jugadas, todos estrellas! 🏀⭐️ Un juego que no puedes perderte #NBAAllStar este domingo 17 por los canales @espn 350 SD y 460 HD a través de #AlticeTV 🖥 https://t.co/AuPnKoQOWV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484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- 2019-02-17 21:51:05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Tú cerquititica del lunes y nosotros lejíííísimo viviendo el #CarnavalAltice desde Puerto Plata. 😋 ¡Únete! 🎊💃🎉 https://t.co/l9RTOudu2W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4.2440 %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899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2A7E9-17D7-4FFB-B4A4-47534311D3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4021549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31AFE-706D-4522-9FEE-2B0F109DF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A4EE34-471B-483E-8AD0-988A4F9D15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5855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1278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481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4341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1228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36593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37058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02081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3656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5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- 2019-02-17 21:45:30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¡Ahora es que esto se pone bueno! 🙌 Estamos en La Vega y Puerto Plata celebrando con música y algarabía el #CarnavalAltice. 😎💃 https://t.co/gkqEwN3PpN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3.3074 %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334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- 2019-02-17 20:47:57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Esto está bueno para bailar, compartir y disfrutar sin límites. 💃¿Quiénes nos acompañan en el #CarnavalAltice de La Vega?🎉😎🎊 https://t.co/aftLZmnGUw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4.4214 %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944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- 2019-02-17 03:32:22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¡Chaaaas! 🏀🏆 En el NBA All Star Skills Challenge cada canasto cuenta, nuestros MVP lo saben 🙌🏻 #MVPAltice https://t.co/5IPBreowiW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4.9819 %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752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5F471-A2A2-4496-97FD-01583DB88D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56184538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AC9D5-72C0-4CF0-BCCD-843AAADA9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A810D0-87E9-4BE7-AD4E-363E29C23D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5208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9173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0285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0722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2531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6801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104227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53632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7843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47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- 2019-02-17 03:04:48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Como parte de la experiencia MVP, llevamos a nuestros ganadores al NBA All Star Skills Challenge. ¡Y se lo están gozando como unos pro! #MVPAltice 🏀🏆🙌🏻 https://t.co/YylEcXBvhv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4.0521 %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0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- 2019-02-16 21:28:06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¡Toda la habilidad de los grandes puesta a prueba! 🏀🏆🙌🏻 No te pierdas el #NBAAllStar Skills Challengue este sábado 16 por los canales @ESPN 350 SD y 460 HD a través de #AlticeTV 🖥 https://t.co/BHGT3muef5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73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- 2019-02-16 18:28:51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La experiencia #MVPAltice continua ahora en el #NBAAllStar Practice. Nuestros ganadores están gozando sin límites. 🏀🏆🙌🏻 https://t.co/C4keJ1g9nW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137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C3B5A-D22D-4D42-9B94-00A991330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26563847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32686-CB2A-4FAE-BF90-E2A39E76C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34A6F9-19CB-45C0-A3EE-86C5AE3482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5421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87999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0200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6394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2608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34236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28624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50908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7106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58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- 2019-02-16 16:00:01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Tenemos la semana completa con una musiquita por dentro y llegó el momento de soltar tooooda esa alegría en el #CarnavalAltice. 😎🎊🎉 https://t.co/z7xHxAsVYK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949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- 2019-02-16 00:51:31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¡Sorpresa para nuestros MVP’s! 😱 El jugador Nikola Jokic hace acto de presencia en el Museo de la Aviación de Charlotte para compartir de ahí ahí con nuestros ganadores y con @bolivarvalera #MVPAltice 🏆🏀 https://t.co/LaFDPhxoQ0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11.4427 %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04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- 2019-02-16 00:13:39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Nuestros MVP llegaron al Museo de la Aviación de Charlotte donde fueron recibidos con una cena para probar el sabor del sur estadounidense #MVPAltice 🏆🏀 https://t.co/G8UPpSUBLf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4.4344 %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472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6A3F4-B367-402B-B0D1-63F5DA781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8890190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7C7E7-9CFE-4A6A-AEC6-94A7A5B59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CB1925-F769-429C-9653-CCD273C196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428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63470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8596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6658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2215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3992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315834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13436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3861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985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- 2019-02-15 19:21:16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¡A todos les gusta una buena cena en coro o familia! Con tu app #MiAltice puedes disfrutar de un 10% de descuento en @PFChangsRD y compartir un gran momento. https://t.co/focF04epvu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81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- 2019-02-15 19:11:35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Nuestros #MVPAltice están de paseo junto a @bolivarvalera conociendo Charlotte, ciudad sede de este #NBAAllStar 2019 🏆🏀 https://t.co/EXBvDwu9JV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4.6392 %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93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- 2019-02-15 14:55:39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¡La tentación de ver #LosVecinosDeArribaRD es irresistible! 😍 Solicita tu 10% de descuento a través de tu app #MiAltice y adquiere tus boletas antes de que se acaben. 🎟️🎟️📲 https://t.co/RDKqAcGAbl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205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45BBC-76D4-46F8-A66D-AAD93A2DB3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51477726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9DE41-0920-4D0E-9219-5781496FC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40E881-047B-4107-A094-8A80B12EB1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1013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58896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6597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7822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4536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52103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91961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4890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2147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79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- 2019-02-15 06:08:31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Melodías para los enamorados junto a la voz de @soypamel fue el regalo de San Valentín que se llevaron todos los presentes en este #PamelUnplugged 🎶 https://t.co/WC2ZOjlrri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14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- 2019-02-15 03:37:06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Regalito para todos los enamorados ,una noche de baladas al ritmo de la guitarra de @SoyPamel 🎶 https://t.co/psRaa03gR7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823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- 2019-02-14 22:53:12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¡Un poquito de pasión nunca está de más! No te pierdas Cincuenta Sobras Liberadas está noche a las 9:00 p.m. a través de los canales 501 SD y 481 SD de #AlticeTV https://t.co/0MtyWygTwK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953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1663E-1520-4107-BBE1-8CAE367A64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94624502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A6B82-0E19-4D02-9412-8A985A301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8E0E67-C418-49A2-B21E-E178BCB8A3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7773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35973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7615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3688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5711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28767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786597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92701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4645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13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- 2019-02-14 20:13:22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¡Cine de ahí ahí! 😍🙌🏻 Disfruta tu velada de San Valentín con el 2x1 de taquillas 🎟 de @caribbeancine con tu app MiAltice, y para compartir como un pro, solo por el jueves 14, te regalamos un combo de palomitas y refresco GRATIS. 🍿🥤 #SanValentínDeAhíAhí https://t.co/IqZ0dxhhVT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903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- 2019-02-14 18:02:02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En San Valentín demuestra amor a tu número con Portabilidad y tráelo a Altice. Conéctalo al internet que nunca se acaba y descubre los grandes beneficios de estar siempre conectados. #SanValentínDeAhíAhí 💞🙌🏻 https://t.co/oqEceN51sK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333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C1C4C-AB8F-409C-82D7-17A8133AEB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97775666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A68C8-FE92-4F91-9301-6192BA75B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30A7EF-F32F-4ADC-9052-D8F8DFF541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0819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30109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5444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6294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8698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63261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645110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30413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1405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303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- 2019-02-14 16:23:52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Este 14 de febrero descubre los grandes regalos que tenemos para ti al adquirir un nuevo móvil en tus Tiendas Altice Churchill, Blue Mall, Megacentro, San Cristóbal, Santiago Sol y Santiago Los Jardines. #SanValentínDeAhíAhí 💞🙌🏻 https://t.co/IVcecd1HCC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23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- 2019-02-14 16:00:01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Encamina tu proyecto tecnológico hacia una empresas exitosa en el 4to BootCamp #StartLabAltice. ¡Inscribe tu equipo en https://t.co/CNk1cwtY5O hasta el 15 de febrero! https://t.co/XzZChee2qT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62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- 2019-02-14 14:46:27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¡Sólo por hoy! 😍Solicita 10% de descuento en el catálogo 2019 de @wwwjconstanza, a través de tu app #MiAltice, y regala un arreglo floral a alguien especial. 💐📲 https://t.co/V21KnafPsQ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60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2FE01-8A95-4410-9A3E-94E6C2591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0941673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B79C9-246A-4A51-BC22-08C188591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894200-A723-4C3D-8FAE-4DBDC934E7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6465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34882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8337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3332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844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09386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547216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97573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2202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408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- 2019-02-13 22:27:25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¡Este San Valentín todos te querrán! 💞🙌🏻 Entérate de las ofertas en móviles desde RD en Tiendas Altice seleccionadas para que disfrutes tu #SanValentínDeAhíAhí https://t.co/bNKQP68P0r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3.6834 %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860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@altice_do - 2019-02-13 20:24:28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San Valentín está por llegar y con él, varios regalos para nuestros clientes. ¡Entérate mañana! 🙌🏻#SanValentínDeAhíAhí https://t.co/dlgOQt6bke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825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427B6-5A85-42A5-9824-9F2B493B1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02/13/2019 - 02/17/2019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0276642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9002</Words>
  <Application>Microsoft Office PowerPoint</Application>
  <PresentationFormat>On-screen Show (4:3)</PresentationFormat>
  <Paragraphs>3696</Paragraphs>
  <Slides>94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97" baseType="lpstr">
      <vt:lpstr>Arial</vt:lpstr>
      <vt:lpstr>Calibri</vt:lpstr>
      <vt:lpstr>quintly_template</vt:lpstr>
      <vt:lpstr>Reporte semanal</vt:lpstr>
      <vt:lpstr>Facebook Key Metrics Table | All Pages - 1 of 2</vt:lpstr>
      <vt:lpstr>Facebook Key Metrics Table | All Pages - 2 of 2</vt:lpstr>
      <vt:lpstr>Facebook Fans Change | All Pages</vt:lpstr>
      <vt:lpstr>Facebook Impressions | All Pages</vt:lpstr>
      <vt:lpstr>Facebook Reach | All Pages</vt:lpstr>
      <vt:lpstr>Facebook Interaction Rate | All Pages</vt:lpstr>
      <vt:lpstr>Facebook Own Posts Table | All Pages - 1 of 26</vt:lpstr>
      <vt:lpstr>Facebook Own Posts Table | All Pages - 2 of 26</vt:lpstr>
      <vt:lpstr>Facebook Own Posts Table | All Pages - 3 of 26</vt:lpstr>
      <vt:lpstr>Facebook Own Posts Table | All Pages - 4 of 26</vt:lpstr>
      <vt:lpstr>Facebook Own Posts Table | All Pages - 5 of 26</vt:lpstr>
      <vt:lpstr>Facebook Own Posts Table | All Pages - 6 of 26</vt:lpstr>
      <vt:lpstr>Facebook Own Posts Table | All Pages - 7 of 26</vt:lpstr>
      <vt:lpstr>Facebook Own Posts Table | All Pages - 8 of 26</vt:lpstr>
      <vt:lpstr>Facebook Own Posts Table | All Pages - 9 of 26</vt:lpstr>
      <vt:lpstr>Facebook Own Posts Table | All Pages - 10 of 26</vt:lpstr>
      <vt:lpstr>Facebook Own Posts Table | All Pages - 11 of 26</vt:lpstr>
      <vt:lpstr>Facebook Own Posts Table | All Pages - 12 of 26</vt:lpstr>
      <vt:lpstr>Facebook Own Posts Table | All Pages - 13 of 26</vt:lpstr>
      <vt:lpstr>Facebook Own Posts Table | All Pages - 14 of 26</vt:lpstr>
      <vt:lpstr>Facebook Own Posts Table | All Pages - 15 of 26</vt:lpstr>
      <vt:lpstr>Facebook Own Posts Table | All Pages - 16 of 26</vt:lpstr>
      <vt:lpstr>Facebook Own Posts Table | All Pages - 17 of 26</vt:lpstr>
      <vt:lpstr>Facebook Own Posts Table | All Pages - 18 of 26</vt:lpstr>
      <vt:lpstr>Facebook Own Posts Table | All Pages - 19 of 26</vt:lpstr>
      <vt:lpstr>Facebook Own Posts Table | All Pages - 20 of 26</vt:lpstr>
      <vt:lpstr>Facebook Own Posts Table | All Pages - 21 of 26</vt:lpstr>
      <vt:lpstr>Facebook Own Posts Table | All Pages - 22 of 26</vt:lpstr>
      <vt:lpstr>Facebook Own Posts Table | All Pages - 23 of 26</vt:lpstr>
      <vt:lpstr>Facebook Own Posts Table | All Pages - 24 of 26</vt:lpstr>
      <vt:lpstr>Facebook Own Posts Table | All Pages - 25 of 26</vt:lpstr>
      <vt:lpstr>Facebook Own Posts Table | All Pages - 26 of 26</vt:lpstr>
      <vt:lpstr>Facebook Interactions Distribution | All Pages</vt:lpstr>
      <vt:lpstr>Instagram Key Metrics Table | All Pages</vt:lpstr>
      <vt:lpstr>Instagram Followers Change | All Pages</vt:lpstr>
      <vt:lpstr>Instagram Impressions  | All Pages</vt:lpstr>
      <vt:lpstr>Instagram Interaction Rate | All Pages</vt:lpstr>
      <vt:lpstr>Instagram Organic Reach by Post Type  | All Pages</vt:lpstr>
      <vt:lpstr>Instagram Posts Table | All Pages - 1 of 8</vt:lpstr>
      <vt:lpstr>Instagram Posts Table | All Pages - 2 of 8</vt:lpstr>
      <vt:lpstr>Instagram Posts Table | All Pages - 3 of 8</vt:lpstr>
      <vt:lpstr>Instagram Posts Table | All Pages - 4 of 8</vt:lpstr>
      <vt:lpstr>Instagram Posts Table | All Pages - 5 of 8</vt:lpstr>
      <vt:lpstr>Instagram Posts Table | All Pages - 6 of 8</vt:lpstr>
      <vt:lpstr>Instagram Posts Table | All Pages - 7 of 8</vt:lpstr>
      <vt:lpstr>Instagram Posts Table | All Pages - 8 of 8</vt:lpstr>
      <vt:lpstr>Instagram Stories Table  | All Pages - 1 of 9</vt:lpstr>
      <vt:lpstr>Instagram Stories Table  | All Pages - 2 of 9</vt:lpstr>
      <vt:lpstr>Instagram Stories Table  | All Pages - 3 of 9</vt:lpstr>
      <vt:lpstr>Instagram Stories Table  | All Pages - 4 of 9</vt:lpstr>
      <vt:lpstr>Instagram Stories Table  | All Pages - 5 of 9</vt:lpstr>
      <vt:lpstr>Instagram Stories Table  | All Pages - 6 of 9</vt:lpstr>
      <vt:lpstr>Instagram Stories Table  | All Pages - 7 of 9</vt:lpstr>
      <vt:lpstr>Instagram Stories Table  | All Pages - 8 of 9</vt:lpstr>
      <vt:lpstr>Instagram Stories Table  | All Pages - 9 of 9</vt:lpstr>
      <vt:lpstr>Twitter Key Metrics Table | All Pages</vt:lpstr>
      <vt:lpstr>Twitter Followers Change | All Pages</vt:lpstr>
      <vt:lpstr>Twitter Own Tweets Table | All Pages - 1 of 5</vt:lpstr>
      <vt:lpstr>Twitter Own Tweets Table | All Pages - 2 of 5</vt:lpstr>
      <vt:lpstr>Twitter Own Tweets Table | All Pages - 3 of 5</vt:lpstr>
      <vt:lpstr>Twitter Own Tweets Table | All Pages - 4 of 5</vt:lpstr>
      <vt:lpstr>Twitter Own Tweets Table | All Pages - 5 of 5</vt:lpstr>
      <vt:lpstr>Facebook Own Posts Table | All Pages - 1 of 22</vt:lpstr>
      <vt:lpstr>Facebook Own Posts Table | All Pages - 2 of 22</vt:lpstr>
      <vt:lpstr>Facebook Own Posts Table | All Pages - 3 of 22</vt:lpstr>
      <vt:lpstr>Facebook Own Posts Table | All Pages - 4 of 22</vt:lpstr>
      <vt:lpstr>Facebook Own Posts Table | All Pages - 5 of 22</vt:lpstr>
      <vt:lpstr>Facebook Own Posts Table | All Pages - 6 of 22</vt:lpstr>
      <vt:lpstr>Facebook Own Posts Table | All Pages - 7 of 22</vt:lpstr>
      <vt:lpstr>Facebook Own Posts Table | All Pages - 8 of 22</vt:lpstr>
      <vt:lpstr>Facebook Own Posts Table | All Pages - 9 of 22</vt:lpstr>
      <vt:lpstr>Facebook Own Posts Table | All Pages - 10 of 22</vt:lpstr>
      <vt:lpstr>Facebook Own Posts Table | All Pages - 11 of 22</vt:lpstr>
      <vt:lpstr>Facebook Own Posts Table | All Pages - 12 of 22</vt:lpstr>
      <vt:lpstr>Facebook Own Posts Table | All Pages - 13 of 22</vt:lpstr>
      <vt:lpstr>Facebook Own Posts Table | All Pages - 14 of 22</vt:lpstr>
      <vt:lpstr>Facebook Own Posts Table | All Pages - 15 of 22</vt:lpstr>
      <vt:lpstr>Facebook Own Posts Table | All Pages - 16 of 22</vt:lpstr>
      <vt:lpstr>Facebook Own Posts Table | All Pages - 17 of 22</vt:lpstr>
      <vt:lpstr>Facebook Own Posts Table | All Pages - 18 of 22</vt:lpstr>
      <vt:lpstr>Facebook Own Posts Table | All Pages - 19 of 22</vt:lpstr>
      <vt:lpstr>Facebook Own Posts Table | All Pages - 20 of 22</vt:lpstr>
      <vt:lpstr>Facebook Own Posts Table | All Pages - 21 of 22</vt:lpstr>
      <vt:lpstr>Facebook Own Posts Table | All Pages - 22 of 22</vt:lpstr>
      <vt:lpstr>Twitter Own Tweets Table | All Pages - 1 of 9</vt:lpstr>
      <vt:lpstr>Twitter Own Tweets Table | All Pages - 2 of 9</vt:lpstr>
      <vt:lpstr>Twitter Own Tweets Table | All Pages - 3 of 9</vt:lpstr>
      <vt:lpstr>Twitter Own Tweets Table | All Pages - 4 of 9</vt:lpstr>
      <vt:lpstr>Twitter Own Tweets Table | All Pages - 5 of 9</vt:lpstr>
      <vt:lpstr>Twitter Own Tweets Table | All Pages - 6 of 9</vt:lpstr>
      <vt:lpstr>Twitter Own Tweets Table | All Pages - 7 of 9</vt:lpstr>
      <vt:lpstr>Twitter Own Tweets Table | All Pages - 8 of 9</vt:lpstr>
      <vt:lpstr>Twitter Own Tweets Table | All Pages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semanal</dc:title>
  <dc:creator>Frederik Peiniger</dc:creator>
  <cp:lastModifiedBy>Frederik Peiniger</cp:lastModifiedBy>
  <cp:revision>1</cp:revision>
  <dcterms:created xsi:type="dcterms:W3CDTF">2019-02-18T20:30:31Z</dcterms:created>
  <dcterms:modified xsi:type="dcterms:W3CDTF">2019-02-18T20:34:53Z</dcterms:modified>
</cp:coreProperties>
</file>