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03C51-2715-42DF-B4B6-92A2159ED5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C60485-BCC2-4F27-91B8-7F519D330B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62915692"/>
              </p:ext>
            </p:extLst>
          </p:nvPr>
        </p:nvGraphicFramePr>
        <p:xfrm>
          <a:off x="457200" y="1731963"/>
          <a:ext cx="8229601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771100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3597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4176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16169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7347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1069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55602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9351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39286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1633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7584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34491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560837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69818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892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@altice_do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143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@SomosAlticeDo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1000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@ClaroRD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39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@Viva_RD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70770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@windtelecom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16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F02F28-9265-4ABE-9C73-0B337FF69E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02/04/2019 - 02/10/2019</a:t>
            </a:r>
          </a:p>
        </p:txBody>
      </p:sp>
    </p:spTree>
    <p:extLst>
      <p:ext uri="{BB962C8B-B14F-4D97-AF65-F5344CB8AC3E}">
        <p14:creationId xmlns:p14="http://schemas.microsoft.com/office/powerpoint/2010/main" val="38682696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131</Words>
  <Application>Microsoft Office PowerPoint</Application>
  <PresentationFormat>On-screen Show (4:3)</PresentationFormat>
  <Paragraphs>86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Metrics Table | All Pages</dc:title>
  <dc:creator>Frederik Peiniger</dc:creator>
  <cp:lastModifiedBy>Frederik Peiniger</cp:lastModifiedBy>
  <cp:revision>1</cp:revision>
  <dcterms:created xsi:type="dcterms:W3CDTF">2019-02-11T15:18:00Z</dcterms:created>
  <dcterms:modified xsi:type="dcterms:W3CDTF">2019-02-11T15:18:21Z</dcterms:modified>
</cp:coreProperties>
</file>