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818B-E94F-4390-A859-E8273D908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56A9FE-CBFE-4649-8BBD-1BC80665EA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896197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20200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4730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985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93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6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8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0400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559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806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145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424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309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850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58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229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082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080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399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40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- 2019-01-20 19:01:50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¡Así de increíble es #ClaroKit! El mejor precio más 30 días de Internet Gratis y 25 GB de almacenamiento Gratis con Claro drive. Más información: https://bit.ly/2RYPLva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https://scontent.xx.fbcdn.net/v/t15.5256-10/p720x720/49902808_306383940013485_7244394451391479808_n.jpg?_nc_cat=1&amp;_nc_ht=scontent.xx&amp;oh=b860ed8f7bb36fd016c67f8b51aaff67&amp;oe=5CF82B7E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668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2D401-99D1-474B-8770-E4037E359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3276560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4ECA2-8970-400D-90FB-D459EA897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AC12D-6B34-42DD-8C4E-04525EE64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167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7093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3136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536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073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64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030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953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806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475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186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577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719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956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495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570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766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977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430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2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- 2019-01-20 18:00:00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¡Mañana es día feriado! Conoce desde ya los horarios especiales nuestras oficinas y puntos de venta. ⏰🙏 #DiaDeLaAltagracia #InternetWind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https://scontent.xx.fbcdn.net/v/t1.0-9/p720x720/50286103_2265863716779867_654660643495870464_n.jpg?_nc_cat=108&amp;_nc_ht=scontent.xx&amp;oh=b58b79316ec20a26ba175626018a8713&amp;oe=5CB2EB68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433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67B7D-5973-400F-B899-8A0FE0636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32032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65046-C537-4F87-92DA-379740A01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575AF0-4F4C-4437-911B-0015B09ABA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28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07402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9816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395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044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14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68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83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993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53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9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6888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944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975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081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161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586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482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092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5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- 2019-01-20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📆 Este lunes 21 solo laboran nuestras tiendas en City Centre, Megacentro, Downtown Center, Multiplaza La Romana y Blue Mall, en horario especial.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https://scontent.xx.fbcdn.net/v/t1.0-9/p720x720/50048236_2472527259443612_6868925683070926848_o.png?_nc_cat=101&amp;_nc_ht=scontent.xx&amp;oh=39f850b33a0ac9df24a45e71cde9b8ab&amp;oe=5CC6627C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928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9819C-209F-4314-9928-685E5B593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2665257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7AD5-204B-4F13-9205-39B76F48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3AC10-CE1C-4997-80C9-5583AEEB66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698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16554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3038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850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780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838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593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98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851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377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147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062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41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050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750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917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544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675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43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82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- 2019-01-20 15:00:31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activaste tu #NúmeroFavorito este año? 
Hazlo y disfruta hablando con esa persona sin preocupaciones. 📱🤙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https://scontent.xx.fbcdn.net/v/t1.0-9/p720x720/50685930_3078573698846442_5923440202528849920_n.png?_nc_cat=106&amp;_nc_ht=scontent.xx&amp;oh=226bd43f86db1ea88c7c836b9c0a8f78&amp;oe=5CC1EC1E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953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0275C-E44F-4590-9BE7-37FAE9AE4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311020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50DC8-E546-4C49-BC6A-F2EA74ABB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4CCA7-1A9D-4AFF-9952-E342AAE58D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460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3501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1313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1521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854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512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6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365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788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404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032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606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093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958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842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625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807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18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461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90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- 2019-01-20 14:42:21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Culmina un nuevo partido de esta Serie Final y los fanáticos de los Toros celebran su victoria 13 - 2 contra las Estrellas. #AquiHablamosPelota⚾🎉 @huaweimobilerd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https://scontent.xx.fbcdn.net/v/t15.5256-10/s720x720/49618621_228684141415529_6657485254837665792_n.jpg?_nc_cat=105&amp;_nc_ht=scontent.xx&amp;oh=36019a757a27b8e751fa92e21cf70e2d&amp;oe=5CC859A2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95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5404D-0015-4B1D-8141-EC0147163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2217056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C04F-FAE7-4EAE-BC65-D04EE1C43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74BF8-A5C8-4159-8960-4C4825B637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0151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74676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38134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659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924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010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30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095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216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714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368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391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793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644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205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682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221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506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7415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87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- 2019-01-20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dejes que la rutina del día a día te aleje de tu pasión. 🤩Con la app NBA tendrás acceso a contenido exclusivo, calendarios de partidos y juegos en vivo para que no te pierdas ni una sola jugada. 🏀¡Descárgala ya!📲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https://scontent.xx.fbcdn.net/v/t1.0-9/p720x720/50012357_2472539752775696_9151432481403043840_o.jpg?_nc_cat=108&amp;_nc_ht=scontent.xx&amp;oh=0c7e4f6c0cdcfb6b9611066deafbf5cb&amp;oe=5CB30371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105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1D598-C6C1-4301-9B0F-E63848174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3049437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97AB8-B438-4273-954D-A02F75BC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98327-BFAD-43FD-8C08-06257D34CF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571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78271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652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258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421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1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486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057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482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057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050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674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282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35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881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61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515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213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577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78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- 2019-01-20 12:46:50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sólo pudieses elegir dos, ¿cuáles serían? 🤔 ¡Difícil decisión! 🤯 #ComparteSinLimites #InternetWind #4All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https://scontent.xx.fbcdn.net/v/t1.0-9/p720x720/50999740_2266810400018532_3584300356273700864_o.jpg?_nc_cat=101&amp;_nc_ht=scontent.xx&amp;oh=d0cb824252da8b8409a27bf6ea6f08e5&amp;oe=5CBF807D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214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6F0F5-C374-4439-9488-D80660CAB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2236831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8649B-CB5D-4B0F-A44A-387E4027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81897-D707-419B-8600-A6C9587F0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613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1969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2785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18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02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07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082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372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634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142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651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110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116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1736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886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660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405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680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333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33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- 2019-01-20 03:45:58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Felicitamos a #LosTorosDelEste por la victoria en el 3er partido de la #SerieFinal contra #LasEstrellasOrientales 🌟. Viva te invita a disfrutar el próximo martes de la transmisión de la Serie Final por @Digital15hd. #JuntosPodemos #JuntosALaFinal #ActivaoPalPlayConViva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https://scontent.xx.fbcdn.net/v/t1.0-9/s720x720/50297036_3077195052317640_6046752098031239168_o.jpg?_nc_cat=111&amp;_nc_ht=scontent.xx&amp;oh=c215292ee3a69f1f4bd5bdb12ff29cff&amp;oe=5CBCA03A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654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CA32A-7B3F-4B1A-B12E-ACDF50FA1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1154073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B9ACE-A12F-4492-9214-CDEB18A6C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A9D1F-5B44-46EA-B5A1-779826C857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395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65681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237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748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222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779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395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702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98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821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757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57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347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293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272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3092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345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330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605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77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- 2019-01-20 03:17:07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Vive la pasión del béisbol en cada jugada y disfruta los mejores momentos por nuestras redes. #AquiHablamosPelota 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5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F5BF0-F327-440D-ADD6-F63D7FF5D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784973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D8A33-1632-4559-BF9A-7578E36A5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38822-4B01-4D22-B68C-1E8CFB6C2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790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1777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0424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60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040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519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180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909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60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95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47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938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547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345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408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94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63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89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891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1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- 2019-01-20 01:47:56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apoyando a las Estrellas Orientales gritando a todo pulmón su frase de batalla ¡JUNTOS PODEMOS! 🌟 #JuntosALaFinal #ActivaoPalPlayConViva #SerieFinal #LosTorosDelEste #LasEstrellasOrientales #JuntosPodemos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https://scontent.xx.fbcdn.net/v/t15.5256-10/50315412_545116132654025_8292011054481801216_n.jpg?_nc_cat=110&amp;_nc_ht=scontent.xx&amp;oh=c546701692cf95b406664bcc38b7f14e&amp;oe=5CB3D6E2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201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378A2-9FC2-411F-B4FA-AE977848C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1875154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60AA-9EDC-48FD-9514-8EB6C7431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B3430-651B-47C3-AEB9-BE069A2E96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68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89028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2273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046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460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709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452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011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045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25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451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030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76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119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223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815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75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739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058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80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- 2019-01-20 00:40:34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¿Listos para un nuevo partido? Las Estrellas y los Toros están preparados para la acción en este nuevo enfrentamiento de la Serie Final. #AquiHablamosPelota
@huaweimobilerd 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626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9251C-2376-4719-8DDE-94B2F14A9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1019948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10666-5A2B-4D84-B06D-907DF18D2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3A8F4-33A6-4AD8-8217-410060E3D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37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68248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0074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584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827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14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291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737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234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909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174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1787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691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01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9089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752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031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231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974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1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- 2019-01-20 00:29:38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equipo de las Estrellas Orientales ya está listo para dar inicio al 3er juego de la #SerieFinal contra #LosTorosDelEste. El Estadio Tetelo Vargas vibra de emoción 🙌, así como todos los hogares que están sintonizados con @Digital15hd 📺 ¿Quién crees que ganará el partido de hoy? #JuntosPodemos #JuntosALaFinal #ActivaoPalPlayConViva #LasEstrellasOrientales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https://scontent.xx.fbcdn.net/v/t15.5256-10/49401313_2215674635119731_2899998790553436160_n.jpg?_nc_cat=105&amp;_nc_ht=scontent.xx&amp;oh=992dc6f3eb48395cc60e30937e0dfd23&amp;oe=5CC72630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81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E0AF2-8162-47EC-89C2-9AE834235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3530737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2E2D6-C293-4C68-AF34-A701D2AF2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40BE9-1878-4303-8BFA-EFD01AFAC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0517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15075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0496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2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1625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365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691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189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32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790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233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27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93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506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816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90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05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261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696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1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- 2019-01-19 19:40:53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cara cuando se te acaban los minutos pero recuerdas que puedes utilizar tu plan de teléfono residencial a través de tu celular. 😄🙌📲 #WindVoz #SmartVoice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8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- 2019-01-19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Siente cada momento de adrenalina como si estuvieras en el ring, con #AlticeTV.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43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B4D89-4140-4606-BFCA-F7473E21B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2559422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0670-3628-4B4C-A165-45BECED0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9F5CE6-46BD-4C0C-862B-46F6F6C2F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349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441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3130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125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927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714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45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441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299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903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529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747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136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795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07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585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742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563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641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85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- 2019-01-19 18:40:07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3er round de adrenalina en la Gran #SerieFinal entre #LasEstrellasOrientales y #LosTorosDelEste 💚⚾ Disfruta del partido a través de #Digital15
¿Aún tienen energía?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https://scontent.xx.fbcdn.net/v/t1.0-9/p720x720/50340825_3076053385765140_268225251710599168_n.jpg?_nc_cat=100&amp;_nc_ht=scontent.xx&amp;oh=df1e6ff3e6ad582656fbe721f8d1b3e0&amp;oe=5CC8088A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149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687D7-CC95-45A7-99C7-D0C62DAEB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979614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194F6-D002-48F5-B0ED-33EB56F23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DF2B2-8AE9-42B5-A02B-A7B9613D18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217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05106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1061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134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83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817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989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03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42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830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19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38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4744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531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255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546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528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018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943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4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- 2019-01-19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Toda la emoción del mejor basketball del mundo a tu alcance con la app NBA. 🏀¡Descárgala ya y no te pierdas los juegos de hoy!📲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https://scontent.xx.fbcdn.net/v/t1.0-1/p200x200/23755020_1905631059466571_4433864202978075131_n.png?_nc_cat=105&amp;_nc_ht=scontent.xx&amp;oh=40612b4498b11324b0abce63f27f2678&amp;oe=5CC2C057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473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7975C-E880-4BC2-8F0D-A09E9D3A4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4120889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64DA8-35A0-47CF-A679-CC54A29D6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A098E7-F3FD-4C93-921F-EBB1C9A98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034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02338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5038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656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192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510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9436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162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707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60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115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85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261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394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737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063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7778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434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629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34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- 2019-01-19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Prepárate para una aventura espacial con "Valerian y la ciudad de los mil planetas", este sábado 19 por los canales 504 SD y 481 HD de HBO Latinoamérica. #AlticeTV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https://scontent.xx.fbcdn.net/v/t1.0-9/p720x720/50119438_2472503236112681_5362485433215221760_o.png?_nc_cat=109&amp;_nc_ht=scontent.xx&amp;oh=5b044aab51deacede6ee7bd4051a1b12&amp;oe=5CB9BEDE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797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B9C5E-F5A1-460E-A03C-C99C2A995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1857078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129A5-F001-492A-B29A-054B64340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18906-D644-47CD-B164-A25DE0597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6553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81260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6100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919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808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449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683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444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158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108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089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000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32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727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467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389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568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40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373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90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- 2019-01-19 14:25:35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paquete que todos necesitan en algún momento. ✊😆
Activa tu #SuperPakt desde nuestra App o marcando #123#. #PlanPrepago #Apperísimo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https://scontent.xx.fbcdn.net/v/t15.5256-10/p720x720/49589879_2261139047252461_6729522804263223296_n.jpg?_nc_cat=102&amp;_nc_ht=scontent.xx&amp;oh=9d4401ef8f610d497448050eb26d2175&amp;oe=5CF9E75D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268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A4DDD-9122-4E91-B314-749CD872A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2145411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239DE-F764-40C5-8236-E8E7CCD48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398FAB-4722-48E2-9EB5-669CC8664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0676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68232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1964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69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538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755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167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112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300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939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034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948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674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622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89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274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411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17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790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06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- 2019-01-19 13:00:29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Conoce el horario especial de nuestras oficinas para este lunes 21 de enero. Consulta toda la información en nuestra web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https://scontent.xx.fbcdn.net/v/t1.0-9/p720x720/50115455_10156212752088022_2538348710140575744_o.jpg?_nc_cat=100&amp;_nc_ht=scontent.xx&amp;oh=4dbe7fbdf9064fac263c447d77108940&amp;oe=5CFE2351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289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EBF8F-4594-4694-BB8D-F5D111250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1432053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2DDA-AA2B-4FBE-ADE8-CB4D2896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9133D8-F736-410E-B7C1-93DB82FC05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819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3159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9833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20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627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97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845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039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5479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521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154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629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840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031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765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26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821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43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988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06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- 2019-01-19 13:00:00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Solicita tu 15% de descuento de Zona Bici Bike Rental, de lunes a sábado, a través de tu app #MiAltice o enviando BICI al 442.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https://scontent.xx.fbcdn.net/v/t1.0-9/p720x720/50328014_2472558639440474_4349371968860979200_o.jpg?_nc_cat=103&amp;_nc_ht=scontent.xx&amp;oh=7a1e75f86036916de5a109296ee6719b&amp;oe=5CF8B5BF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27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1EE42-25C8-4683-AAB1-CF469154C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291000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DEF9-9668-4B6A-A22A-B857C885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D67CA-EC45-4BEC-80FF-7EEE205BBD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910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33886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5704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209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72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203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820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683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655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37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362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42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066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287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122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050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898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85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975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2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- 2019-01-19 12:55:42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primera palabra que encuentres será tus destino para este fin de semana largo. 😉🚗📍 ¡Cuéntanos en los comentarios qué te salió! 👇 #InternetWind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https://scontent.xx.fbcdn.net/v/t1.0-9/p720x720/50472025_2265297653503140_7101681389749141504_n.jpg?_nc_cat=100&amp;_nc_ht=scontent.xx&amp;oh=916c0ff51be62dce2a4dd61cbd23c78e&amp;oe=5CB56E99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51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F4F72-C583-4801-952C-A9DD0CA16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124001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6FDC3-5D31-46EF-8B4B-4F3ECFC88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4A9611-5A76-454E-AB8E-C6C62D3A7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805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33214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009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839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27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685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383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493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918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097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005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684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333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302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828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876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48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259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169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64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- 2019-01-19 12:00:01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¡Conéctate y elige el Plan ideal para tu hogar, que se adapte a todas tus necesidades! Conoce más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https://scontent.xx.fbcdn.net/v/t1.0-9/s720x720/50616722_10156212649668022_2031700572469460992_o.jpg?_nc_cat=108&amp;_nc_ht=scontent.xx&amp;oh=f3395b4bd0a41694bf93bc6f4cd70986&amp;oe=5CB50C58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718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7E5BC-60CA-4A80-A3E7-84686EB12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3318507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4B53-6AA6-41B4-AE5D-37060215B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E8759-16A7-4167-9B7A-361598B72F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648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73684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9496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432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79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956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819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143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596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612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103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780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652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799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476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836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71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403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376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18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- 2019-01-18 23:44:32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¿Necesitas comprar un paquete de Internet? Hazlo cuando quieras y dondequiera que estes por #MiClaroApp descubre como hacerlo con este tutorial. Más detalles en: https://bit.ly/2CuYLSR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https://scontent.xx.fbcdn.net/v/t15.5256-10/s720x720/49647152_787478908284457_1677652588465487872_n.jpg?_nc_cat=103&amp;_nc_ht=scontent.xx&amp;oh=29679e9e72b1bd89c776e779090a9fa6&amp;oe=5CCE5128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1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A43A8-EF32-4606-90BC-8A05D6069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2972629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9BD2-ED30-48BA-814D-E442800F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6E191A-C482-4691-9EEA-DF0893EB1B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221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44436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054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687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00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508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765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507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90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35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520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914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359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656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070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530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848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90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771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25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- 2019-01-18 23:10:46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lucha por el campeonato ahora se traslada a La Romana. ⚾️🙌🏻 Disfruta el segundo partido de esta gran final a través de los canales destacados de #AlticeTV 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20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- 2019-01-18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Así transcurrió la inauguración de Voleibol en esta #CopaUniversitariaClaro. ¡Dale play para ver todos los detalles de lo transcurrido! Ministerio de Deportes 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341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5BA60-CE56-4691-BD37-75EBBACAD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01/14/2019 - 01/20/2019</a:t>
            </a:r>
          </a:p>
        </p:txBody>
      </p:sp>
    </p:spTree>
    <p:extLst>
      <p:ext uri="{BB962C8B-B14F-4D97-AF65-F5344CB8AC3E}">
        <p14:creationId xmlns:p14="http://schemas.microsoft.com/office/powerpoint/2010/main" val="3311690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12</TotalTime>
  <Words>2292</Words>
  <Application>Microsoft Office PowerPoint</Application>
  <PresentationFormat>On-screen Show (4:3)</PresentationFormat>
  <Paragraphs>907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Own Posts Table | All Pages - 1 of 23</vt:lpstr>
      <vt:lpstr>Facebook Own Posts Table | All Pages - 2 of 23</vt:lpstr>
      <vt:lpstr>Facebook Own Posts Table | All Pages - 3 of 23</vt:lpstr>
      <vt:lpstr>Facebook Own Posts Table | All Pages - 4 of 23</vt:lpstr>
      <vt:lpstr>Facebook Own Posts Table | All Pages - 5 of 23</vt:lpstr>
      <vt:lpstr>Facebook Own Posts Table | All Pages - 6 of 23</vt:lpstr>
      <vt:lpstr>Facebook Own Posts Table | All Pages - 7 of 23</vt:lpstr>
      <vt:lpstr>Facebook Own Posts Table | All Pages - 8 of 23</vt:lpstr>
      <vt:lpstr>Facebook Own Posts Table | All Pages - 9 of 23</vt:lpstr>
      <vt:lpstr>Facebook Own Posts Table | All Pages - 10 of 23</vt:lpstr>
      <vt:lpstr>Facebook Own Posts Table | All Pages - 11 of 23</vt:lpstr>
      <vt:lpstr>Facebook Own Posts Table | All Pages - 12 of 23</vt:lpstr>
      <vt:lpstr>Facebook Own Posts Table | All Pages - 13 of 23</vt:lpstr>
      <vt:lpstr>Facebook Own Posts Table | All Pages - 14 of 23</vt:lpstr>
      <vt:lpstr>Facebook Own Posts Table | All Pages - 15 of 23</vt:lpstr>
      <vt:lpstr>Facebook Own Posts Table | All Pages - 16 of 23</vt:lpstr>
      <vt:lpstr>Facebook Own Posts Table | All Pages - 17 of 23</vt:lpstr>
      <vt:lpstr>Facebook Own Posts Table | All Pages - 18 of 23</vt:lpstr>
      <vt:lpstr>Facebook Own Posts Table | All Pages - 19 of 23</vt:lpstr>
      <vt:lpstr>Facebook Own Posts Table | All Pages - 20 of 23</vt:lpstr>
      <vt:lpstr>Facebook Own Posts Table | All Pages - 21 of 23</vt:lpstr>
      <vt:lpstr>Facebook Own Posts Table | All Pages - 22 of 23</vt:lpstr>
      <vt:lpstr>Facebook Own Posts Table | All Pages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2019-01-22T14:01:13Z</dcterms:created>
  <dcterms:modified xsi:type="dcterms:W3CDTF">2019-01-22T14:13:26Z</dcterms:modified>
</cp:coreProperties>
</file>