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3" r:id="rId36"/>
    <p:sldId id="294" r:id="rId37"/>
    <p:sldId id="295" r:id="rId38"/>
    <p:sldId id="296" r:id="rId39"/>
    <p:sldId id="297" r:id="rId40"/>
    <p:sldId id="298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2" r:id="rId53"/>
    <p:sldId id="313" r:id="rId54"/>
    <p:sldId id="314" r:id="rId55"/>
    <p:sldId id="315" r:id="rId56"/>
    <p:sldId id="316" r:id="rId5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301</c:v>
                </c:pt>
                <c:pt idx="1">
                  <c:v>103</c:v>
                </c:pt>
                <c:pt idx="2">
                  <c:v>-29</c:v>
                </c:pt>
                <c:pt idx="3">
                  <c:v>-27</c:v>
                </c:pt>
                <c:pt idx="4">
                  <c:v>-39</c:v>
                </c:pt>
                <c:pt idx="5">
                  <c:v>-33</c:v>
                </c:pt>
                <c:pt idx="6">
                  <c:v>-14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0A-4BB3-990B-067C642FF4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-16</c:v>
                </c:pt>
                <c:pt idx="1">
                  <c:v>-48</c:v>
                </c:pt>
                <c:pt idx="2">
                  <c:v>-28</c:v>
                </c:pt>
                <c:pt idx="3">
                  <c:v>-45</c:v>
                </c:pt>
                <c:pt idx="4">
                  <c:v>-48</c:v>
                </c:pt>
                <c:pt idx="5">
                  <c:v>-22</c:v>
                </c:pt>
                <c:pt idx="6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0A-4BB3-990B-067C642FF4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-11</c:v>
                </c:pt>
                <c:pt idx="1">
                  <c:v>-10</c:v>
                </c:pt>
                <c:pt idx="2">
                  <c:v>-14</c:v>
                </c:pt>
                <c:pt idx="3">
                  <c:v>-16</c:v>
                </c:pt>
                <c:pt idx="4">
                  <c:v>-8</c:v>
                </c:pt>
                <c:pt idx="5">
                  <c:v>-22</c:v>
                </c:pt>
                <c:pt idx="6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0A-4BB3-990B-067C642FF4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19</c:v>
                </c:pt>
                <c:pt idx="1">
                  <c:v>60</c:v>
                </c:pt>
                <c:pt idx="2">
                  <c:v>19</c:v>
                </c:pt>
                <c:pt idx="3">
                  <c:v>142</c:v>
                </c:pt>
                <c:pt idx="4">
                  <c:v>105</c:v>
                </c:pt>
                <c:pt idx="5">
                  <c:v>77</c:v>
                </c:pt>
                <c:pt idx="6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0A-4BB3-990B-067C642FF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299920"/>
        <c:axId val="370300248"/>
      </c:lineChart>
      <c:dateAx>
        <c:axId val="370299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00248"/>
        <c:crosses val="autoZero"/>
        <c:auto val="1"/>
        <c:lblOffset val="100"/>
        <c:baseTimeUnit val="days"/>
      </c:dateAx>
      <c:valAx>
        <c:axId val="37030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9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454160</c:v>
                </c:pt>
                <c:pt idx="1">
                  <c:v>91373</c:v>
                </c:pt>
                <c:pt idx="2">
                  <c:v>121339</c:v>
                </c:pt>
                <c:pt idx="3">
                  <c:v>342617</c:v>
                </c:pt>
                <c:pt idx="4">
                  <c:v>167056</c:v>
                </c:pt>
                <c:pt idx="5">
                  <c:v>133900</c:v>
                </c:pt>
                <c:pt idx="6">
                  <c:v>108422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68-42AE-8CD1-F95B0BBC9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307464"/>
        <c:axId val="370303856"/>
      </c:lineChart>
      <c:dateAx>
        <c:axId val="370307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03856"/>
        <c:crosses val="autoZero"/>
        <c:auto val="1"/>
        <c:lblOffset val="100"/>
        <c:baseTimeUnit val="days"/>
      </c:dateAx>
      <c:valAx>
        <c:axId val="37030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0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326006</c:v>
                </c:pt>
                <c:pt idx="1">
                  <c:v>80192</c:v>
                </c:pt>
                <c:pt idx="2">
                  <c:v>105477</c:v>
                </c:pt>
                <c:pt idx="3">
                  <c:v>239366</c:v>
                </c:pt>
                <c:pt idx="4">
                  <c:v>70110</c:v>
                </c:pt>
                <c:pt idx="5">
                  <c:v>73614</c:v>
                </c:pt>
                <c:pt idx="6">
                  <c:v>74416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58-447B-8813-471A4B6DC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305168"/>
        <c:axId val="370299592"/>
      </c:lineChart>
      <c:dateAx>
        <c:axId val="370305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99592"/>
        <c:crosses val="autoZero"/>
        <c:auto val="1"/>
        <c:lblOffset val="100"/>
        <c:baseTimeUnit val="days"/>
      </c:dateAx>
      <c:valAx>
        <c:axId val="37029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0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1.6895669242427999E-3</c:v>
                </c:pt>
                <c:pt idx="1">
                  <c:v>3.6765546112440999E-3</c:v>
                </c:pt>
                <c:pt idx="2">
                  <c:v>8.9426418948861997E-4</c:v>
                </c:pt>
                <c:pt idx="3">
                  <c:v>1.5188719125379601E-3</c:v>
                </c:pt>
                <c:pt idx="4">
                  <c:v>1.20145804612388E-3</c:v>
                </c:pt>
                <c:pt idx="5">
                  <c:v>1.3912117155926E-3</c:v>
                </c:pt>
                <c:pt idx="6">
                  <c:v>1.3415562449940099E-3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80-4008-9C08-B8EA297523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0.106437502646893</c:v>
                </c:pt>
                <c:pt idx="1">
                  <c:v>2.5929463216895599E-4</c:v>
                </c:pt>
                <c:pt idx="2">
                  <c:v>8.8940980010320303E-2</c:v>
                </c:pt>
                <c:pt idx="3">
                  <c:v>0.261558807513117</c:v>
                </c:pt>
                <c:pt idx="4">
                  <c:v>1.35423581913403E-3</c:v>
                </c:pt>
                <c:pt idx="5">
                  <c:v>6.9478721574234396E-3</c:v>
                </c:pt>
                <c:pt idx="6">
                  <c:v>1.05461979659669E-2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80-4008-9C08-B8EA297523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4.6544764427187803E-3</c:v>
                </c:pt>
                <c:pt idx="1">
                  <c:v>6.1560591011703301E-3</c:v>
                </c:pt>
                <c:pt idx="2">
                  <c:v>2.1772016952142899E-3</c:v>
                </c:pt>
                <c:pt idx="3">
                  <c:v>3.6788443923900498E-3</c:v>
                </c:pt>
                <c:pt idx="4">
                  <c:v>3.5287828552207998E-3</c:v>
                </c:pt>
                <c:pt idx="5">
                  <c:v>6.7574720747466503E-3</c:v>
                </c:pt>
                <c:pt idx="6">
                  <c:v>2.4778234798552901E-3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80-4008-9C08-B8EA297523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8.1887413904482894E-3</c:v>
                </c:pt>
                <c:pt idx="1">
                  <c:v>9.0952913676589607E-3</c:v>
                </c:pt>
                <c:pt idx="2">
                  <c:v>1.50019093339152E-2</c:v>
                </c:pt>
                <c:pt idx="3">
                  <c:v>4.4518338829985397E-2</c:v>
                </c:pt>
                <c:pt idx="4">
                  <c:v>2.2688084218168598E-3</c:v>
                </c:pt>
                <c:pt idx="5">
                  <c:v>3.6270980495280202E-3</c:v>
                </c:pt>
                <c:pt idx="6">
                  <c:v>4.9829673117344304E-3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380-4008-9C08-B8EA297523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309760"/>
        <c:axId val="370310088"/>
      </c:lineChart>
      <c:dateAx>
        <c:axId val="370309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10088"/>
        <c:crosses val="autoZero"/>
        <c:auto val="1"/>
        <c:lblOffset val="100"/>
        <c:baseTimeUnit val="days"/>
      </c:dateAx>
      <c:valAx>
        <c:axId val="37031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0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292</c:v>
                </c:pt>
                <c:pt idx="1">
                  <c:v>16928</c:v>
                </c:pt>
                <c:pt idx="2">
                  <c:v>198</c:v>
                </c:pt>
                <c:pt idx="3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33-479C-8DE3-10BD4E6941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411</c:v>
                </c:pt>
                <c:pt idx="2">
                  <c:v>11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33-479C-8DE3-10BD4E6941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228</c:v>
                </c:pt>
                <c:pt idx="2">
                  <c:v>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33-479C-8DE3-10BD4E6941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45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33-479C-8DE3-10BD4E6941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33-479C-8DE3-10BD4E6941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</c:v>
                </c:pt>
                <c:pt idx="1">
                  <c:v>36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E33-479C-8DE3-10BD4E69413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42</c:v>
                </c:pt>
                <c:pt idx="1">
                  <c:v>589</c:v>
                </c:pt>
                <c:pt idx="2">
                  <c:v>82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33-479C-8DE3-10BD4E69413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11</c:v>
                </c:pt>
                <c:pt idx="1">
                  <c:v>762</c:v>
                </c:pt>
                <c:pt idx="2">
                  <c:v>29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33-479C-8DE3-10BD4E694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0264096"/>
        <c:axId val="570257208"/>
      </c:barChart>
      <c:catAx>
        <c:axId val="57026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257208"/>
        <c:crosses val="autoZero"/>
        <c:auto val="1"/>
        <c:lblAlgn val="ctr"/>
        <c:lblOffset val="100"/>
        <c:noMultiLvlLbl val="0"/>
      </c:catAx>
      <c:valAx>
        <c:axId val="57025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26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</c:v>
                </c:pt>
                <c:pt idx="1">
                  <c:v>29</c:v>
                </c:pt>
                <c:pt idx="2">
                  <c:v>36</c:v>
                </c:pt>
                <c:pt idx="3">
                  <c:v>45</c:v>
                </c:pt>
                <c:pt idx="4">
                  <c:v>76</c:v>
                </c:pt>
                <c:pt idx="5">
                  <c:v>116</c:v>
                </c:pt>
                <c:pt idx="6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F2-40CE-8D19-5167EC3FF3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84</c:v>
                </c:pt>
                <c:pt idx="1">
                  <c:v>46</c:v>
                </c:pt>
                <c:pt idx="2">
                  <c:v>79</c:v>
                </c:pt>
                <c:pt idx="3">
                  <c:v>121</c:v>
                </c:pt>
                <c:pt idx="4">
                  <c:v>144</c:v>
                </c:pt>
                <c:pt idx="5">
                  <c:v>185</c:v>
                </c:pt>
                <c:pt idx="6">
                  <c:v>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F2-40CE-8D19-5167EC3FF3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34</c:v>
                </c:pt>
                <c:pt idx="1">
                  <c:v>8</c:v>
                </c:pt>
                <c:pt idx="2">
                  <c:v>12</c:v>
                </c:pt>
                <c:pt idx="3">
                  <c:v>40</c:v>
                </c:pt>
                <c:pt idx="4">
                  <c:v>46</c:v>
                </c:pt>
                <c:pt idx="5">
                  <c:v>57</c:v>
                </c:pt>
                <c:pt idx="6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F2-40CE-8D19-5167EC3FF3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-1</c:v>
                </c:pt>
                <c:pt idx="2">
                  <c:v>1</c:v>
                </c:pt>
                <c:pt idx="3">
                  <c:v>-2</c:v>
                </c:pt>
                <c:pt idx="4">
                  <c:v>5</c:v>
                </c:pt>
                <c:pt idx="5">
                  <c:v>6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F2-40CE-8D19-5167EC3FF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9321464"/>
        <c:axId val="599323760"/>
      </c:lineChart>
      <c:dateAx>
        <c:axId val="599321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323760"/>
        <c:crosses val="autoZero"/>
        <c:auto val="1"/>
        <c:lblOffset val="100"/>
        <c:baseTimeUnit val="days"/>
      </c:dateAx>
      <c:valAx>
        <c:axId val="59932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32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56054</c:v>
                </c:pt>
                <c:pt idx="1">
                  <c:v>33358</c:v>
                </c:pt>
                <c:pt idx="2">
                  <c:v>115740</c:v>
                </c:pt>
                <c:pt idx="3">
                  <c:v>150450</c:v>
                </c:pt>
                <c:pt idx="4">
                  <c:v>69072</c:v>
                </c:pt>
                <c:pt idx="5">
                  <c:v>66859</c:v>
                </c:pt>
                <c:pt idx="6">
                  <c:v>44501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D1-492C-835B-041541655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9317200"/>
        <c:axId val="599325400"/>
      </c:lineChart>
      <c:dateAx>
        <c:axId val="59931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325400"/>
        <c:crosses val="autoZero"/>
        <c:auto val="1"/>
        <c:lblOffset val="100"/>
        <c:baseTimeUnit val="days"/>
      </c:dateAx>
      <c:valAx>
        <c:axId val="59932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31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8.6400000000000005E-2</c:v>
                </c:pt>
                <c:pt idx="1">
                  <c:v>9.4100000000000003E-2</c:v>
                </c:pt>
                <c:pt idx="2">
                  <c:v>0.2437</c:v>
                </c:pt>
                <c:pt idx="3">
                  <c:v>6.1199999999999997E-2</c:v>
                </c:pt>
                <c:pt idx="4">
                  <c:v>0.16689999999999999</c:v>
                </c:pt>
                <c:pt idx="5">
                  <c:v>0.1532</c:v>
                </c:pt>
                <c:pt idx="6">
                  <c:v>5.1499999999999997E-2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9A-4501-83D7-D19467CCF7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9.1700000000000004E-2</c:v>
                </c:pt>
                <c:pt idx="1">
                  <c:v>3.9800000000000002E-2</c:v>
                </c:pt>
                <c:pt idx="2">
                  <c:v>0.1482</c:v>
                </c:pt>
                <c:pt idx="3">
                  <c:v>3.56E-2</c:v>
                </c:pt>
                <c:pt idx="4">
                  <c:v>0.13400000000000001</c:v>
                </c:pt>
                <c:pt idx="5">
                  <c:v>4.6600000000000003E-2</c:v>
                </c:pt>
                <c:pt idx="6">
                  <c:v>2.5499999999999998E-2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9A-4501-83D7-D19467CCF7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8.3799999999999999E-2</c:v>
                </c:pt>
                <c:pt idx="1">
                  <c:v>9.2899999999999996E-2</c:v>
                </c:pt>
                <c:pt idx="2">
                  <c:v>8.9399999999999993E-2</c:v>
                </c:pt>
                <c:pt idx="3">
                  <c:v>0.10539999999999999</c:v>
                </c:pt>
                <c:pt idx="4">
                  <c:v>0.1694</c:v>
                </c:pt>
                <c:pt idx="5">
                  <c:v>0.1421</c:v>
                </c:pt>
                <c:pt idx="6">
                  <c:v>0.2442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9A-4501-83D7-D19467CCF7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0.29149999999999998</c:v>
                </c:pt>
                <c:pt idx="1">
                  <c:v>0.2853</c:v>
                </c:pt>
                <c:pt idx="2">
                  <c:v>0.4713</c:v>
                </c:pt>
                <c:pt idx="3">
                  <c:v>0.29770000000000002</c:v>
                </c:pt>
                <c:pt idx="4">
                  <c:v>0.217</c:v>
                </c:pt>
                <c:pt idx="5">
                  <c:v>0.316</c:v>
                </c:pt>
                <c:pt idx="6">
                  <c:v>0.3221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9A-4501-83D7-D19467CCF7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9317856"/>
        <c:axId val="599316216"/>
      </c:lineChart>
      <c:dateAx>
        <c:axId val="599317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316216"/>
        <c:crosses val="autoZero"/>
        <c:auto val="1"/>
        <c:lblOffset val="100"/>
        <c:baseTimeUnit val="days"/>
      </c:dateAx>
      <c:valAx>
        <c:axId val="59931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31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10312.666666666701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0E-4C35-8E13-1F6594BC4E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0E-4C35-8E13-1F6594BC4E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0E-4C35-8E13-1F6594BC4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99334584"/>
        <c:axId val="599330648"/>
      </c:barChart>
      <c:catAx>
        <c:axId val="59933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330648"/>
        <c:crosses val="autoZero"/>
        <c:auto val="1"/>
        <c:lblAlgn val="ctr"/>
        <c:lblOffset val="100"/>
        <c:noMultiLvlLbl val="0"/>
      </c:catAx>
      <c:valAx>
        <c:axId val="59933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33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-19</c:v>
                </c:pt>
                <c:pt idx="1">
                  <c:v>7</c:v>
                </c:pt>
                <c:pt idx="2">
                  <c:v>10</c:v>
                </c:pt>
                <c:pt idx="3">
                  <c:v>8</c:v>
                </c:pt>
                <c:pt idx="4">
                  <c:v>29</c:v>
                </c:pt>
                <c:pt idx="5">
                  <c:v>16</c:v>
                </c:pt>
                <c:pt idx="6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64-49E4-92FF-A24E5BFF1E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</c:v>
                </c:pt>
                <c:pt idx="1">
                  <c:v>3</c:v>
                </c:pt>
                <c:pt idx="2">
                  <c:v>-2</c:v>
                </c:pt>
                <c:pt idx="3">
                  <c:v>-2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64-49E4-92FF-A24E5BFF1E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-13</c:v>
                </c:pt>
                <c:pt idx="1">
                  <c:v>12</c:v>
                </c:pt>
                <c:pt idx="2">
                  <c:v>2</c:v>
                </c:pt>
                <c:pt idx="3">
                  <c:v>16</c:v>
                </c:pt>
                <c:pt idx="4">
                  <c:v>27</c:v>
                </c:pt>
                <c:pt idx="5">
                  <c:v>8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64-49E4-92FF-A24E5BFF1E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-4</c:v>
                </c:pt>
                <c:pt idx="1">
                  <c:v>-4</c:v>
                </c:pt>
                <c:pt idx="2">
                  <c:v>-2</c:v>
                </c:pt>
                <c:pt idx="3">
                  <c:v>-1</c:v>
                </c:pt>
                <c:pt idx="4">
                  <c:v>4</c:v>
                </c:pt>
                <c:pt idx="5">
                  <c:v>-1</c:v>
                </c:pt>
                <c:pt idx="6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64-49E4-92FF-A24E5BFF1E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@windtelecom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43465</c:v>
                </c:pt>
                <c:pt idx="1">
                  <c:v>43466</c:v>
                </c:pt>
                <c:pt idx="2">
                  <c:v>43467</c:v>
                </c:pt>
                <c:pt idx="3">
                  <c:v>43468</c:v>
                </c:pt>
                <c:pt idx="4">
                  <c:v>43469</c:v>
                </c:pt>
                <c:pt idx="5">
                  <c:v>43470</c:v>
                </c:pt>
                <c:pt idx="6">
                  <c:v>43471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-4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464-49E4-92FF-A24E5BFF1E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4763840"/>
        <c:axId val="664760232"/>
      </c:lineChart>
      <c:dateAx>
        <c:axId val="664763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760232"/>
        <c:crosses val="autoZero"/>
        <c:auto val="1"/>
        <c:lblOffset val="100"/>
        <c:baseTimeUnit val="days"/>
      </c:dateAx>
      <c:valAx>
        <c:axId val="66476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76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A6145-4A0D-4CF0-B8F4-E608C8428D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semanal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F7479E-FE5E-4A7E-A544-003A5565AB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CapitalDBG</a:t>
            </a:r>
          </a:p>
        </p:txBody>
      </p:sp>
    </p:spTree>
    <p:extLst>
      <p:ext uri="{BB962C8B-B14F-4D97-AF65-F5344CB8AC3E}">
        <p14:creationId xmlns:p14="http://schemas.microsoft.com/office/powerpoint/2010/main" val="449175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0F2A4-6C60-419C-9E47-719333B9D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875215-49C9-4E88-80F5-C8E05E5B39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867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200043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4431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6261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57419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39201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5135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76525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31061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22507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4450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79177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13930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05107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9633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45215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73346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4131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6263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3938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92514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29485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71625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6813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86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49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310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F2D4B-EF3F-4277-9DC7-F56E134A8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508294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64582-1ED9-4BAB-BF0D-713DF826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F0A4BC-3873-4FA6-9B5C-3419169F43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541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9879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57464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3853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28554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4915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40536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82607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84148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1971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8547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9393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78778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43933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16219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6945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95058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49290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27920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82491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18235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663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85196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1801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42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2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228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8F0D1-3840-4EB2-87BF-4FEF42926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31765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711C2-B23A-412B-A70D-A7D37C041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E787E6-CAC4-4C86-9D9F-97EBE84E08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6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61DB7-4767-4A15-A3CC-67E0ECCAB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61394-6E36-4BBC-AA57-703419BC0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323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C6263-8193-425F-9C48-4ACC5AA35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29880F-E680-4AC5-A1B9-4E0F97BBFA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7645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99B8E-CC29-45D4-91CB-13E627841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0624F-747B-4DA3-9013-E85FE26E8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29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CB1A6-8B81-40C8-B1EF-6E0D57739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7C0DB0-A483-4167-A9A1-8124A1E9D6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9636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F6722-1F2B-404E-AD99-1C19D00A7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0657C-F2D9-47C8-B394-EA3C041F2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794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1D048-A9FB-4489-8DAD-945A9017C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01B92C-0E8D-461E-8680-012B912312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696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C931F-3F9B-420C-A635-DE21D5610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48035-1C5F-4D70-AF99-40DCA22E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99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03605-2F12-45D0-8085-B1C6042D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4A006C-4685-4AE3-983F-1F74DD18E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643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52853959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530528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557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388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949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8200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2998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696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1998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2904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8451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6109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4905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953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8809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3501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038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8177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599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1899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1076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476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0800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9946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2695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127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3881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828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5402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933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300C9-0E24-4D65-A076-5986FC638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573430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C123A-9ABE-4964-8D79-63B8943B3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C8BB1-47E3-4D0C-8561-9657F25DC8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996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78950827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70613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977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498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9381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703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6132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014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7538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058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1470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329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166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478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66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4749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552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790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684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817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3753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598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0608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867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3953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2085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4252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7035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5904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83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- 2019-01-06 18:14:14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Round Robin del béisbol invernal está muy interesante, con los canales destacados de  #AlticeTV no te perderás ni un emocionante partido. ⚾️🙌🏻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21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88696-EC54-4082-8671-16870C77F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171831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7A7C2-A692-403E-92C3-5875CC114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8B7418-21ED-4E9A-AA73-000717F1C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787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55742809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05867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893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2256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438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2265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7237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96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6040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653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0844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1502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1934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4471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0993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3114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613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992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477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6876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7970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886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0754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5460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379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163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576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6035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8843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14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- 2019-01-06 13:21:44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¡El evento que nadie se puede perder está en #AlticeTV! 🖥🙌🏻 Disfruta de la gala de los Golden Globes Awards 2019 en vivo desde Los Angeles este domingo 6 de enero a través de los canales TNT América Latina 505 y 445 HD y TNT Series canal 322.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https://scontent.xx.fbcdn.net/v/t1.0-9/p720x720/49397680_2454352657927739_4301211980879888384_n.jpg?_nc_cat=107&amp;_nc_ht=scontent.xx&amp;oh=0d8fc9a02a3c30a244eec33906cc687e&amp;oe=5CBC1BFB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50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A158F-52F9-4403-9E89-EE146F5E0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3416360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C25B8-BE63-44B4-9B14-C50B0DC05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3BAE01-36B1-4A9D-A76A-2289A2A929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2899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48434049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44769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295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438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745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8011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1273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3641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6504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8819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9793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221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1052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826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461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991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789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3621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1863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0754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257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54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0844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154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4930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508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9025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8153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3360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79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- 2019-01-05 18:03:00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Conoce nuestros horarios especiales por el Día de los Santos Reyes. 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830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B82BE-08DA-494B-8CC4-2160703BA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216674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A37DB-CAB7-4818-890A-23A3E999B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1A93A-B8AE-4C26-A1CE-05E7E8036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280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66993684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90945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249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172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858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143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2932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48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391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205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1869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4802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503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478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328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0013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671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159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576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9006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037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4865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0205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4011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9554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955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2917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8038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746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0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- 2019-01-05 13:01:05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Disfruta en enero la programación exclusiva de HBO con #AlticeTV 🖥. Si aún no lo tienes, solicítalo al 📞 809-859-6000 y vive la magia del cine desde tu hogar 🎞🙌🏻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https://scontent.xx.fbcdn.net/v/t1.0-9/p720x720/49769281_2452819721414366_459448680471068672_n.jpg?_nc_cat=103&amp;_nc_ht=scontent.xx&amp;oh=1c88b4bfd337b8b0afee2959ddcf6168&amp;oe=5C923D4D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302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866F7-C97F-4E3C-A043-296837D9A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738834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99BAB-6F24-4591-B0D5-6292A1BD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C73869-6203-48E0-AC74-78FD8EE25A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0961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81763469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539041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3422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3829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48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6365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7107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6129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6589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6922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2466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3222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216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8093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914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0068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615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9565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906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6525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525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98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1827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046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637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8828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5402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7026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124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00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20:52:48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¡Lleva el estadio hasta tu casa! 🙌🏻 Disfruta los emocionantes partidos del Round Robin con los canales destacados en #AlticeTV 🖥⚾️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967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965F3-0C99-4037-AA9C-51C279DCF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865842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14649-6B54-4A59-A741-5158B773F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180FA9-F67F-4093-AB15-F6AEE29765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333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10789942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803639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011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2074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7954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330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4386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2092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8588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9377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9424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5275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970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9580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181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42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833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285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309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2658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736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111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4705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9762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8957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756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5802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8353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3887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70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20:26:53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Comienza tu 2019 con un móvil nuevecito Samsung Galaxy J4+. Llévatelo en 18 cuotas de RD en tu tienda Altice más cercana con un plan ilimitado Apps Full.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https://scontent.xx.fbcdn.net/v/t1.0-9/s720x720/49745691_2451894868173518_4233100886261366784_o.png?_nc_cat=105&amp;_nc_ht=scontent.xx&amp;oh=9f3226ab6db07543b326d12e076b9dd0&amp;oe=5CD40822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50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DBB87-C737-4790-B002-CF6CE5140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975867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F19C5-CF58-453C-8B9E-88B3836EA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46BDA2-0745-4253-A1DC-4B674A4A20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514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78865687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90464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380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491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3116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465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8094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7146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7867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1176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7280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839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2116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37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322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0116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8944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132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676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3988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2368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757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6770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2115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1352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722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1988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3793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9728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93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20:24:29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Comienza tu 2019 con un móvil nuevecito  Samsung Galaxy J6+. Llévatelo en 18 cuotas de RD7 en tu tienda Altice más cercana con un plan ilimitado Apps.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https://scontent.xx.fbcdn.net/v/t1.0-9/s720x720/49707169_2451892494840422_5765540729233342464_o.png?_nc_cat=103&amp;_nc_ht=scontent.xx&amp;oh=f13482160cec2ebcd4c2f6eccffa6e74&amp;oe=5CCFB321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94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DD490D-4916-4F0B-B4C0-7B292B0B4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3656554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CFB90-ABD7-4C21-B477-092B1EA9B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3AA1E7-282E-4522-8930-70785F3662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1383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06548250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10976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861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873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112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4708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4216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2730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6569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8746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8574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648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255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64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128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6403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206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974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545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4338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616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0528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533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5653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9844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962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2065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9417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378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8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20:22:23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Comienza tu 2019 con un móvil nuevecito  Huawei Y5. Llévatelo en 18 cuotas de RD6 en tu tienda Altice más cercana con un plan ilimitado Apps Full.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https://scontent.xx.fbcdn.net/v/t1.0-9/s720x720/49694530_2451890554840616_5680620227834937344_o.png?_nc_cat=105&amp;_nc_ht=scontent.xx&amp;oh=299e2f3ac40917c60a00925183c87c9a&amp;oe=5CD6125C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83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6464F-C84D-4ED6-A29A-44E97D8D3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427756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F335D-89C4-4BFE-BF93-D8E0771BA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62E04-7D3B-49BB-AC57-0759630DD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090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66783161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74517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844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72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399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5831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8831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3171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6228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1792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6862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9160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964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030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125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6431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543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823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4974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3524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6778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419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0678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8549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032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2404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4670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310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981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0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20:20:25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Comienza tu 2019 con un móvil nuevecito Huawei Y6. llévatelo en 18 cuotas de RD4 en tu tienda Altice más cercana con un plan ilimitado Apps Full.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https://scontent.xx.fbcdn.net/v/t1.0-9/s720x720/49841147_2451888904840781_5514552207778775040_o.png?_nc_cat=105&amp;_nc_ht=scontent.xx&amp;oh=74ce8f2ab58cce539918518639e16638&amp;oe=5C92D7EB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043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E5FC3-F1F2-4456-B393-A94598DBE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3353660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6BC7-B5F9-4BCE-83F0-B35C140E8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62632-810B-4B2F-98A6-90F884A98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2596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94023338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4589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369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714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95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948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3709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622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8602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6123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2279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1653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9177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764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436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6820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800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99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853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2209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0557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0252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5306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0006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9637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921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0385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4900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7532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51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20:18:03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Comienza tu 2019 con un móvil nuevecito Samsung Galaxy A6+. Llévatelo en 18 cuotas de RD6 en tu tienda Altice más cercana con un plan ilimitado Apps.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https://scontent.xx.fbcdn.net/v/t1.0-9/s720x720/49505667_2451886011507737_2202270487050977280_o.png?_nc_cat=103&amp;_nc_ht=scontent.xx&amp;oh=9133101ddb76ed3be8d014cfb23211ac&amp;oe=5CC1259E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30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22714-F5DC-4649-A7D6-31D3EAC1E8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3871047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8C417-4777-435B-895B-C4D24E1D2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96F23-B857-4052-AFA0-6C10A99C1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037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41223796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546251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2894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370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5167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1525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2789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4812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8935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314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2496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006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586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210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981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9823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1060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106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1940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175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261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89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4353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2865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9404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408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9411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4566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183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34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15:36:32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Comienza tu 2019 con un móvil nuevecito Huawei Y7  a RD,090 en tu tienda Altice más cercana con un plan ilimitado Apps Full.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https://scontent.xx.fbcdn.net/v/t1.0-9/s720x720/48397697_2451549654874706_8984059517138370560_o.png?_nc_cat=102&amp;_nc_ht=scontent.xx&amp;oh=c12e49b7c2a40ab786ee0cc8fec061e8&amp;oe=5CD2E95B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164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5CAED-0A11-4DBA-B5AB-3C215300E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849054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2FCD8-BA75-4D72-9FC0-4BEA639A7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188781-431B-4463-98AD-C43D4EE854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858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69594504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215226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8346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5647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153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4146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7700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114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1626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6065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8886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348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482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862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0228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3442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791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308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698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9712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475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63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7197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9632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1386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130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726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3056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756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07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15:35:10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Comienza tu 2019 con un móvil nuevecito  Alcatel 1  a RD0 en tu tienda Altice más cercana con un plan ilimitado Apps.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https://scontent.xx.fbcdn.net/v/t1.0-9/s720x720/49390781_2451547964874875_2905317209901367296_o.png?_nc_cat=106&amp;_nc_ht=scontent.xx&amp;oh=e5b8073f2bbb7e78edc0fa921ed978c8&amp;oe=5CC90504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064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1B717-ACB4-47A9-A8B4-7CBDA4704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680376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2836C-07EB-470B-96C1-6AD1698CD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91A08-0782-4374-B734-FE9D96593F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528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7459971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766229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4471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296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7912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5544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420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9773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4677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3878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5517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234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576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81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166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9772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733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946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496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5997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47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1417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5276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1729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5450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598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5148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2692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675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2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15:33:32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Comienza tu 2019 con un móvil nuevecito Samsung Galaxy J4 Core a RD0 en tu tienda Altice más cercana con un plan ilimitado Apps Full.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https://scontent.xx.fbcdn.net/v/t1.0-9/s720x720/49622929_2451544734875198_6620333242266419200_o.png?_nc_cat=102&amp;_nc_ht=scontent.xx&amp;oh=593e007bf10a543448ca7df7a08429d5&amp;oe=5CD3A6F0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914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4F7FA-0D7F-412A-8AB1-105D4C997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902345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F530B-BBCA-4772-9CED-4AF5FBF5D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016AA-D5FE-4134-8E79-CDF7A2894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8305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50832059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33576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4197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438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346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8248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1157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0302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8998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95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841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4560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61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5146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3631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5253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872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822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707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4414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5073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941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0954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421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0329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8954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2729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9754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1185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81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15:30:14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Comienza tu 2019 con un móvil nuevecito S11 a RD0 en tu tienda Altice más cercana con un plan ilimitado Apps.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https://scontent.xx.fbcdn.net/v/t1.0-9/s720x720/49579394_2451540744875597_8214296838191185920_o.png?_nc_cat=102&amp;_nc_ht=scontent.xx&amp;oh=d3a0f07a0a831df97e78aa9fd55afffd&amp;oe=5CC468BD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693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C1795-456C-4E40-B60B-F5125BA6AC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395745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560A3-641F-4E31-90D0-73C3750E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BB953-FADE-4A51-86D2-F92072A03F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9546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90959316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92386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981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666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190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442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7862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7382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17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4415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9034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4730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722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2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347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1573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5276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54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201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996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413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052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7433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0523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6226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7002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6453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9201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2980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05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- 2019-01-04 15:28:15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Comienza tu 2019 con un móvil nuevecito  Alcatel 3V  a RD0 en tu tienda Altice más cercana con un plan ilimitado Apps Full.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https://scontent.xx.fbcdn.net/v/t1.0-9/s720x720/49342410_2451537288209276_3314412118995894272_o.png?_nc_cat=100&amp;_nc_ht=scontent.xx&amp;oh=4a994ccd9bbf3f050cbe1530b3615a5a&amp;oe=5CC89BDF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776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48189-C264-4E6C-9556-C69E1F0FA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853171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B379-9A4B-42B3-BD89-47074FF4D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992057-531D-4B6B-AA10-F6A16967D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5717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29917953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672024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1574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220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944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7287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3492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84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444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1727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150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0663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132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0397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328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2134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735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971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866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0549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7129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052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2739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7434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8302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221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3350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255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6503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25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- 2019-01-03 21:49:06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Disfruta cada canasta, cada punto, cada momento, donde quiera que estés con la App #NBA. 🏀🙌🏻 Descárgala y vive toda la pasión del baloncesto. Disponible para Android y 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595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FEC6F-6F58-490C-B008-A07938AAD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58772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BF88E-08A3-465A-B685-AB42105D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CA2CC-9962-4DDF-AD50-82D22718E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15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72439270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394633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769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3281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581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1141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2533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4415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326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4004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631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4894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9546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5527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396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9013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068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787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443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341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3467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307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1470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2776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462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424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660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999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4797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17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- 2019-01-03 00:05:27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¡Con Altice los jueves son de película! 🍿Disfruta el 2x1 con ese alguien especial en CARIBBEAN CINEMAS REP DOM , enviando CINE al 222 o a través de tu app #MiAltice. #AlticeCinema 🙌🏻🎞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https://scontent.xx.fbcdn.net/v/t1.0-9/p720x720/49896514_2449175528445452_2014151336098004992_n.jpg?_nc_cat=102&amp;_nc_ht=scontent.xx&amp;oh=127e8ef0d688c737b84a096d6c5ee7fd&amp;oe=5CD6903F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135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43F1B-D4F8-4050-ABC4-9ABCF6B42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788116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47EE8-2C91-4FAD-BC6E-D40034C92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74805-2CD5-4FA3-A1F2-85D0C85A27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044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02667400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477024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503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298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9660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9091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2499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6396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478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1370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1818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1242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049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374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6391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163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6322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5920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600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8087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350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695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4207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249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1204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925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5814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9661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5027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64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- 2019-01-02 22:19:58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podrás resistirte a darle Like. 🙌🏻 Al traer tu número a Altice, celebra la llegada del nuevo año 🎊 con el triple de recargas en #PrepagoAltice o 50% de descuento en la renta de tu #PospagoAltice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639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0478E-CD27-41DC-9327-8E6121D94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968950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BE872-A9FF-4FB9-AEC6-1448B5637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F163D-6341-4F20-903E-2ACBCAAC4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189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8860265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122513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318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885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562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4058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0611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7923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6284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8649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5281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690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2336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6991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922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4045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226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4448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880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001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704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5573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7514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9783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0162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0501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3777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182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6739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07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- 2019-01-01 13:05:22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 este nuevo año sea de acercarnos más a los que más queremos. ¡Felicidades! 🎉🎊🙌🏻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https://scontent.xx.fbcdn.net/v/t15.5256-10/49285257_531132994053383_2786396884099399680_n.jpg?_nc_cat=102&amp;_nc_ht=scontent.xx&amp;oh=6d0acd37c4e03b26c0f69172ac865ef6&amp;oe=5CC47937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614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58371-D336-4772-89CA-D1497490D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342490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3994A-0890-4BF1-AD9F-7FD7EFEBA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9D2547-7B82-4B5F-B9F5-739721E95A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7817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31184595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24382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541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047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8655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4555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6610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8726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2874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0217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7390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538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971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8795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484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6880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551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697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104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7286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176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676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7787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356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9824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681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3675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4521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7008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44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- 2018-12-31 16:18:19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Compartimos contigo los horarios de los juegos de Año Nuevo para que disfrutes tu pasión por el baloncesto 🏀 Descarga la app #NBALeaguePass y no te pierdas ni una sol jugada. Disponible para Android y 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426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06A7C-429E-4720-88AF-B60CFFE34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6273558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2BACE-A921-477E-B449-8A4A88991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4F139F-7501-4764-94FE-F29217D668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9800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5E067-314D-4E84-AA22-C2617BB59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11023-1083-4424-BE86-E8C30E312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866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46BF1-EDD9-4A8D-A999-333AC91F5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0CB652-A47B-4D8D-9395-D332F13D05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234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81069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978613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12531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217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229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1196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284699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025875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60259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2397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6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92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178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1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709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E2D93-0D9F-49F2-9877-9844FB90B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824693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277B1-72A2-4037-B7EC-675DE9A08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B5E1D6-693D-46B3-811F-7DDFE6E400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4462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F6151-D2DE-4BC7-AE49-DABFD97DC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D684A-430A-47E6-8E80-B8FE6C63C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4824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8EB0D-7B3A-4174-952B-BF96F37BA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4D02A6-F733-436A-8CB7-D1AA52D9F0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2908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47722-05C3-4148-8247-AFD2C024B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9E67C-406F-45BC-A7F4-4046FB740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695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FD3FE-1041-4FEE-8D35-CE9B8E2B1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4173EB-1E29-4555-B7BA-750476EDAF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07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B9D4A-7788-4192-ABE9-E892829308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EC2E3-1049-41B6-8D37-3ADE532E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83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94D32-3CD8-41DB-AE43-9BC412325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15F63C-0042-4FCB-8EFD-2FE9D1048E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2124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1A7A1-0448-4C0A-903E-200DB25CE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BAB3C-441A-473A-BB0D-61DC945A7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314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7367D-C90A-4FB0-8C88-557E1EAA4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CF6AAB-9EE7-4CB5-833F-3CB019B6C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164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7044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4012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0357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9248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4077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7175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1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- 2019-01-06 22:32:20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te eres fanático de los superhéroes de Marvel, te invitamos a ver “Venom” y disfrutar de toda la acción solo por #Clarovideo. Ingresa a www.clarovideo.com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https://www.instagram.com/p/BsT1nxMh9gJ/media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8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- 2019-01-06 19:00:11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¡Un Hogar con el Internet correcto le gusta a todos!
Así cuando lleguen los amigos y te pidan la clave, sabrán que el #MifiHogar es el mejor. 😎🏡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https://www.instagram.com/p/BsTdZxun8Ad/media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91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- 2019-01-06 18:47:52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parecido a la realidad es pura coincidencia... 👀😂 Un pequeño recordatorio para los que empezamos la dieta mañana.😅 #InternetWind #ComparteSinLimites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https://www.instagram.com/windtelecom/p/BsTcAQHBiC5/media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69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- 2019-01-06 18:15:15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Round Robin del béisbol invernal está muy interesante, con los canales destacados de  #AlticeTV no te perderás ni un emocionante partido. ⚾️🙌🏻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https://www.instagram.com/p/BsTYRbqBLl6/media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74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20324-758F-4ADD-9773-A3B6D4C77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7399276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22B97-3500-48E5-A4DD-D95E4CDD0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8D949-829E-426B-917A-6A2120087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077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70764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9327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7589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5024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6686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8731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80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- 2019-01-06 16:02:01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Sigue esta temporada de baloncesto por #Clarotv y sintoniza el partido de Los Angeles Lakers vs Minessota Timberwolves hoy a las 4:30 pm por los canales 8 y 1008 HD en planes Avanzado, Superior HD, Superior y Plus. Canal 123 en planes Extra HD, Extra y Básico.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https://www.instagram.com/p/BsTJBm0lWsc/media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2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- 2019-01-06 14:46:46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#MiClaro, gestiona todos tus servicios cuando quieras y dondequiera que estés. Realiza tus transacciones y consultas en nuestra oficina virtual. ¡Descarga #MiClaroApp en tu tienda de aplicaciones favorita! Conoce más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https://www.instagram.com/p/BsTAaYzFqD7/media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11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- 2019-01-06 14:00:05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 niños nos dejaban: El atari, los jueguitos de cocina, el yoyo, carritos de control, las barbies... 😂🇩🇴
¡Cuéntanos! ¿Qué te regalaron hoy los #ReyesMagos? 💚🎁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https://www.instagram.com/p/BsS7EeXgQBQ/media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83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- 2019-01-06 12:36:42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Internet, teléfono y comunicación sin límites con tus seres queridos, estos son los tres regalos que te trae el rey #Windy. 🌟🎁👑 ¡Feliz día de Reyes! #WindNet #WindVoz #ComparteSinLimites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https://www.instagram.com/windtelecom/p/BsSxeqKB1p5/media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703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70F3E-0781-4F22-A03F-6D97CB8FA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41997275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31515-B4FD-47F2-972B-2DE9FDC6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1E4B1-00AF-4B48-B441-72F15F2DD3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4079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05862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3252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34253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17559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94790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8698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88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- 2019-01-06 04:08:56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Culmina un nuevo partido y la victoria es para el Licey 🐯 ganando 3-0 a las Estrellas. Sigue la emoción de este Round Robin por nuestras redes y dale play a los mejores momentos de este partido. #AquiHablamosPelota 🎉⚾️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https://www.instagram.com/p/BsR3WtAByKb/media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48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- 2019-01-06 00:27:33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te pierdas una sola jugada y disfruta los mejores momentos de esta Temporada Invernal de Béisbol gracias a huaweimobilerd #AquiHablamosPelota #VIPLoungeClaro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https://www.instagram.com/p/BsReFT5hedg/media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15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- 2019-01-05 23:41:16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¡Haz tu predicción! ¿El partido de hoy lo ganará el Licey 🐯 o las Estrellas 🐘 ? Déjanos saber en los comentarios. #AquiHablamosPelota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https://www.instagram.com/p/BsRYxViBM_4/media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82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- 2019-01-05 22:43:53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invitados viven toda la emoción de este partido del Round Robin y disfrutan de la experiencia #VIPLoungeClaro #AquíHablamosPelota huaweimobilerd 🎉⚾️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https://www.instagram.com/p/BsRSOFbB0OZ/media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37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- 2019-01-05 20:04:29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Adquiere tu equipo favorito en cómodas cuotas con las ofertas especiales que nos traen los #ReyesconClaro. Conoce más detalles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https://www.instagram.com/p/BsQ_8s8BFEx/media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43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13796-42DA-4F8D-9BC2-49F0299F8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3219396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3C634-C886-4713-A63D-7D1F28930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B0472A-02FE-4AF1-8844-1BC3D63F8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608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9024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1895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9829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05714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2489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2716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52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- 2019-01-05 18:33:20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Tienes derecho a establecer tope o límite para el bloqueo automático del servicio roaming de datos. ✋💰Para conocer cada uno de los derechos y deberes que debes tener en cuenta al momento de contratar tus ser- vicios de telecomunicaciones, ingresa en el siguiente link: https://wind.com.do/derechos-y-deberes-del-usuario/ #DerechosDelUsuario #WindTelecom #Telecomunicaciones #Indotel #WindAsistencia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https://www.instagram.com/windtelecom/p/BsQ1jA4hxg2/media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45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- 2019-01-05 17:00:27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Siéntate en primera fila y vive la emoción del enfrentamiento entre los Toronto Raptors vs Milwuakee Bucks a través de #Clarotv. Esta noche a las 9:30p.m. por los canales 303 y 1303 HD en planes Avanzado, Superior HD, Superior y Plus. Canales 301 y 664 HD en plan Extra HD y canal 301 en planes Extra y Básico.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https://www.instagram.com/p/BsQq6oQjD4A/media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3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- 2019-01-05 16:16:46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¡Pasa un buen rato en familia! Mira esta aventura animada para todas las edades. Una divertida historia acerca de la amistad, coraje y el deleite del descubrimiento. Disfruta de “Pie Pequeño” por #Clarovideo ingresando a www.clarovideo.com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https://www.instagram.com/p/BsQl6spFSDj/media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485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1BC19-A8CF-4CA5-A0A7-A6BC60E29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219889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4D7AB-58A4-4A43-BDF6-CDDF1F75A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32AE17-61D7-47EC-A848-B7ED28715E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890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5388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5754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18532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40328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1697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3357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17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- 2019-01-05 16:00:05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¡Brindamos por un año lleno de películas!
Busca tu #VivaTV para que no te pierdas de ninguna película ni serie nunca más. 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https://www.instagram.com/p/BsQkAjGA-Np/media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38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- 2019-01-05 15:01:12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¡Te tenemos el regalo perfecto! Aprovecha las ofertas en estos equipos y sorprende a alguien especial #ReyesConClaro. Más información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https://www.instagram.com/p/BsQdOe1B_cG/media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05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- 2019-01-05 14:17:52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de bien hemos disfrutado la magia de la #NavidadClaro2018 junto a toda la familia está temporada 🌲❤️ ¡Dale a play y disfruta los mejores momentos!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https://www.instagram.com/p/BsQYGI3hHOr/media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76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- 2019-01-05 13:19:35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Otra de las metas de #Windy para este 2019 es pagar el inicial de un carro. 😎 ¡Comenta con este emoji (🚗) si tú también te propusiste lo mismo! #NuevoAñoWind #ComparteSinLimites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https://www.instagram.com/windtelecom/p/BsQRpBHhrhd/media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74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- 2019-01-05 12:59:17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en enero la programación exclusiva de HBO con #AlticeTV 🖥. Si aún no lo tienes, solicítalo al 📞 809-859-6000 y vive la magia del cine desde tu hogar 🎞🙌🏻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https://www.instagram.com/p/BsQPUVwhwaV/media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762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F8E63-D05F-4608-8A0A-C599BE300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9217572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7E7E7-0462-4255-893D-DE45016AE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C7A23E-284C-464E-AB26-FA88631ABB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2058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7909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0315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16375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5412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7701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0789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3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- 2019-01-04 23:00:15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Conoce el horario especial de nuestras oficinas para este domingo 6 de enero. Infórmate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https://www.instagram.com/p/BsOvTBGjfTL/media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62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- 2019-01-04 22:10:37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puedes disfrutar por #Clarovideo de la temporada 16 de “Family Guy”. Diviéretete con las ocurrencias de esta inusual familia y aprovecha el fin de semana para hacer un maratón con estos nuevos episodios. Ingresa a www.clarovideo.com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https://www.instagram.com/p/BsOpiauhIEe/media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684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- 2019-01-04 21:14:06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¡Aprovecha las increíbles ofertas y regalos que traen Los Reyes! Adquiere uno de estos Smartphones en cómodas cuotas y llévate gratis los accesorios que vienen con él. Más detalles en www.claro.com.do #ReyesconClaro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https://www.instagram.com/p/BsOjGNCBpWQ/media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31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- 2019-01-04 21:08:06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victorias del EscogidoBBClub y las EOBASEBALLCLUB dejan el standing en el Round Robin como sigue: 
Toros 6-3 (--) Estrellas 5-4 (1) 
Escogido 5-4 (1) 
Licey 2-7 (4)  #LIDOM #WindSports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https://www.instagram.com/windtelecom/p/BsOiXd0hUX3/media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05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59E20-DE59-4364-B054-F654F22D9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861064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F70B3-F8C3-4080-B0E3-6ED529564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222207-73F1-4585-BC51-0EEA9AFD81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7315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152005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05836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01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096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16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8853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3165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744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5439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- 2019-01-06 13:18:54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https://scontent.xx.fbcdn.net/v/t51.12442-15/47693475_336220283772994_7706997554558313828_n.jpg?_nc_cat=105&amp;_nc_ht=scontent.xx&amp;oh=3122404952c6c0a40a6405d90e6b1d63&amp;oe=5CBE7C94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3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- 2019-01-05 18:00:06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https://scontent.xx.fbcdn.net/v/t51.12442-15/47586016_366194114165575_2076744737964431860_n.jpg?_nc_cat=106&amp;_nc_ht=scontent.xx&amp;oh=5273c2b836ddd593071efbf523dd3a65&amp;oe=5CD86A41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52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- 2019-01-05 17:59:57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https://scontent.xx.fbcdn.net/v/t51.12442-15/47584528_302542883794359_257900492249494752_n.jpg?_nc_cat=109&amp;_nc_ht=scontent.xx&amp;oh=73d90642d1d1ae908fb7fe133e2fa892&amp;oe=5C8B4ED2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502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B99BC-B82D-4C83-9805-F1F04C6C5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872428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0958A-B643-4F4C-B68E-037E5364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936D9-6D67-42A9-80D5-A0545BCEEC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4459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270683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0802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1083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259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78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972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695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511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5050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53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- 2019-01-04 22:12:51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https://scontent.xx.fbcdn.net/v/t51.12442-15/47586328_1630170813750988_6267903314080218304_n.jpg?_nc_cat=109&amp;_nc_ht=scontent.xx&amp;oh=f8d35f1cd5c1a309323ce211967f824a&amp;oe=5C90261A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3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- 2019-01-04 21:07:57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https://scontent.xx.fbcdn.net/v/t51.12442-15/47584217_377091733048985_441299486204267682_n.jpg?_nc_cat=100&amp;_nc_ht=scontent.xx&amp;oh=dd58e7b9f8f753cd9e4392f6be52ea72&amp;oe=5CC6062E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7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- 2019-01-04 21:07:50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https://scontent.xx.fbcdn.net/v/t51.12442-15/47582676_126673521700057_6673154518769175330_n.jpg?_nc_cat=100&amp;_nc_ht=scontent.xx&amp;oh=30a1645d464544ddf351b4e19cc69e9c&amp;oe=5CC1ACB9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18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CB721-5135-481F-990A-D1124B0B5C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605174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7D372-36E2-4CAA-8226-83B62FE30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57FAF6-F716-4B08-A508-50E0501CF7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373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901611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85552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5336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9577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8917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9994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986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680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99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80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- 2019-01-04 21:07:43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https://scontent.xx.fbcdn.net/v/t51.12442-15/46846421_792203907785639_69850292771606944_n.jpg?_nc_cat=101&amp;_nc_ht=scontent.xx&amp;oh=fb5fb219cd417f851dd258cb1466a290&amp;oe=5CD6384C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2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- 2019-01-04 21:07:36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https://scontent.xx.fbcdn.net/v/t51.12442-15/49526036_318295588786679_5615522574697337063_n.jpg?_nc_cat=107&amp;_nc_ht=scontent.xx&amp;oh=ae4e04109a5f4bc38e4f4b9654d86d6a&amp;oe=5CCCD23F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98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- 2019-01-04 21:07:30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https://scontent.xx.fbcdn.net/v/t51.12442-15/47582023_2119774841424390_1447324786984423987_n.jpg?_nc_cat=111&amp;_nc_ht=scontent.xx&amp;oh=2ebbdd080b83c10e14da8106e3f72362&amp;oe=5C8CCF0F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382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6017D-352C-424E-8C92-8152A772C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5986150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9967F-4958-45C6-8DA2-E7BF53241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0684E6-D60F-4D2C-ABD6-8AA8DC3FB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764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61882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6727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99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827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198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279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9366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251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8993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40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- 2019-01-04 21:07:20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https://scontent.xx.fbcdn.net/v/t51.12442-15/49739633_348876059264915_6954400606562763226_n.jpg?_nc_cat=101&amp;_nc_ht=scontent.xx&amp;oh=64f39fabd3b5dd88505459a9115f696a&amp;oe=5CC17971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39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- 2019-01-04 19:54:59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https://scontent.xx.fbcdn.net/v/t51.12442-15/49858528_1030198213835129_408128898937348717_n.jpg?_nc_cat=102&amp;_nc_ht=scontent.xx&amp;oh=b9e4a3c10b8712d1038ef233d529a155&amp;oe=5C950F65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31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- 2019-01-04 19:53:38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https://scontent.xx.fbcdn.net/v/t51.12442-15/47582000_1963499627037530_7698134211325293522_n.jpg?_nc_cat=104&amp;_nc_ht=scontent.xx&amp;oh=e13a78996d89773f66bf53c17e088e03&amp;oe=5CBE9D1F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95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A31F0-70E8-41A9-AE14-669FCD030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38158304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ACC33-EC72-4AA9-9D9F-07AFC88B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4B3126-316A-45CE-A08D-3333ADE2AD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656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0161288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44648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128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145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81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308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8128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873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049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45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- 2019-01-04 19:52:50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https://scontent.xx.fbcdn.net/v/t51.12442-15/46980743_994131914124921_2833341242792882561_n.jpg?_nc_cat=109&amp;_nc_ht=scontent.xx&amp;oh=788f6e1f38e32846e840930bf9a230a4&amp;oe=5CD828BF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05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- 2019-01-03 21:55:33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https://scontent.xx.fbcdn.net/v/t51.12442-15/47692676_1979875515381525_5249352464175464448_n.jpg?_nc_cat=100&amp;_nc_ht=scontent.xx&amp;oh=570003d4706f8386a4bd39f26b7bab5c&amp;oe=5C922DD3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64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- 2019-01-03 20:27:15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https://scontent.xx.fbcdn.net/v/t51.12442-15/47582424_2123792647932569_5917952660253704192_n.jpg?_nc_cat=111&amp;_nc_ht=scontent.xx&amp;oh=ffd38215f921c148356e72a2cc032c53&amp;oe=5CCA8B49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419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E5BD6-9B21-4FED-A431-C7889F384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4088163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E4842-E357-438E-8E0D-CBB3F9761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FC5163-502E-45DA-A1A0-D72763CBF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7983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310914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0770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4191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308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704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9790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4025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7105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761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281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- 2019-01-03 20:26:52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https://scontent.xx.fbcdn.net/v/t51.12442-15/47582082_2175245816027127_4486879212312985600_n.jpg?_nc_cat=110&amp;_nc_ht=scontent.xx&amp;oh=4b3a9358758d301772bc5597cee94b33&amp;oe=5CD5A5F1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65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- 2019-01-03 20:26:10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https://scontent.xx.fbcdn.net/v/t51.12442-15/47582535_565657870573344_8837746590002184192_n.jpg?_nc_cat=109&amp;_nc_ht=scontent.xx&amp;oh=601d514c46e480b64d60b40fbe50c1fb&amp;oe=5C93A5C5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45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- 2019-01-02 21:53:21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https://scontent.xx.fbcdn.net/v/t51.12442-15/47585648_338974250030012_1336564161471053824_n.jpg?_nc_cat=105&amp;_nc_ht=scontent.xx&amp;oh=4ac87ba99f3ad88451a6ec42baa4a95e&amp;oe=5C8D06AA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07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2D079-C641-40B3-9E73-C91399A8D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5257927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3699C-F70E-424F-B500-23FB8345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478BDA-3DBC-42D4-8773-7628D707BB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3953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23342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57916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255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226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6649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19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3051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266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57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09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- 2019-01-02 21:22:39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https://scontent.xx.fbcdn.net/v/t51.12442-15/47691419_1015079212010125_6794620433862754304_n.jpg?_nc_cat=108&amp;_nc_ht=scontent.xx&amp;oh=76455261076d03fad07630ccad1e0ef9&amp;oe=5CC8616D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80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- 2019-01-02 21:22:34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https://scontent.xx.fbcdn.net/v/t51.12442-15/47583194_603464380106956_3965777693647044608_n.jpg?_nc_cat=101&amp;_nc_ht=scontent.xx&amp;oh=9f15c648665577de85e7ccaa1fc3dd79&amp;oe=5CC30202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- 2019-01-02 21:22:22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https://scontent.xx.fbcdn.net/v/t51.12442-15/49743451_362387317884351_326107752864677888_n.jpg?_nc_cat=101&amp;_nc_ht=scontent.xx&amp;oh=91e6222f755801156a6389573fae4a3b&amp;oe=5C9123C9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62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EBDDC-1C94-40FA-8579-733795F88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2304144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5693B-D25D-4F45-8EA3-31D627D23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FA991-D214-4F01-864A-15ACBC396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309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787648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2657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626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420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4817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59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125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575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566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08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- 2019-01-02 21:22:09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https://scontent.xx.fbcdn.net/v/t51.12442-15/50081082_270203380342030_3552718890515562496_n.jpg?_nc_cat=109&amp;_nc_ht=scontent.xx&amp;oh=df1a03962f32019ca44fddf3bb77313f&amp;oe=5C90EE81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- 2019-01-02 21:22:02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https://scontent.xx.fbcdn.net/v/t51.12442-15/46551283_1433134633487484_4634245192415707136_n.jpg?_nc_cat=104&amp;_nc_ht=scontent.xx&amp;oh=f825a2d2123dee6125b120d604bfd7e4&amp;oe=5C8B244C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73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- 2019-01-02 21:21:42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https://scontent.xx.fbcdn.net/v/t51.12442-15/49682899_539140406565018_7699117959167344640_n.jpg?_nc_cat=109&amp;_nc_ht=scontent.xx&amp;oh=4933061f23db6837b0d0e1dcaff46cdc&amp;oe=5CC7D87A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309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05343-F887-48CD-B2C7-3344FFD2E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18813597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ACFB1-3B0F-4575-B923-45FCBDB4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802DE9-958A-476F-8165-9021B6C7BD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862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870433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5960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939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93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3301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755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0063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278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7518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53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- 2018-12-31 16:12:05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https://scontent.xx.fbcdn.net/v/t51.12442-15/47581285_266732907341646_6647946407351156736_n.jpg?_nc_cat=104&amp;_nc_ht=scontent.xx&amp;oh=a247e399ac5d493096a83708f22258ac&amp;oe=5C94883F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894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77041-1584-4075-81C6-1CA109CB40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1849588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B4EF3-404D-495B-AC26-0EC76BCA2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3AC66-C99D-4CAF-BF37-3FA6CB9E9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429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34785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254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966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7347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6578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9293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923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239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517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667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830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571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3514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290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64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2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995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68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68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88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0FBB5-A4D9-46B2-BD0A-0C6332A82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8377955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7B1F-D3CA-4957-B933-0218F00D6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80EB93-B84B-4DAB-AF0F-341E347EAF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3902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13FF8-E5AD-4095-8860-4BB343696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8A6B1-2A08-4BEB-A476-8EDCAF7A4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9389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9D0D3-8228-4119-8127-3660F1BC7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85B92-4B8A-4F4B-961C-80EB1C9709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9715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75001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223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087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2916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36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80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- 2019-01-06 19:00:26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¡Un Hogar con el Internet correcto le gusta a todos!
Así cuando lleguen los amigos y te pidan la clave, sabrán que el #MifiHogar es el mejor. 😎🏡 https://t.co/EUmmWaBSwR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309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@windtelecom - 2019-01-06 18:48:35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Cualquier parecido a la realidad es pura coincidencia... 👀😂 Un pequeño recordatorio para los que empezamos la dieta mañana.😅 #InternetWind #ComparteSinLimites https://t.co/lHmQegugd4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67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- 2019-01-06 18:13:53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El Round Robin del béisbol invernal está muy interesante, con los canales destacados de  #AlticeTV no te perderás ni un emocionante partido. ⚾️🙌🏻 https://t.co/KkQkmloca5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155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- 2019-01-06 16:03:01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Sigue esta temporada de baloncesto por #Clarotv y sintoniza el partido de Los Angeles Lakers vs Minessota Timberwolves hoy a las 4:30 pm por los canales 8 y 1008 HD en planes Avanzado, Superior HD, Superior y Plus. Canal 123 en planes Extra HD, Extra y Básico. https://t.co/9mtgVanfCH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7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- 2019-01-06 14:44:53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Con #MiClaro, gestiona todos tus servicios cuando quieras y dondequiera que estés. Realiza tus transacciones y consultas en nuestra oficina virtual. ¡Descarga #MiClaroApp en tu tienda de aplicaciones favorita! Conoce más en https://t.co/fd7ou27J4O https://t.co/eF2zcn0X9c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661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AE0AA-B3B8-4693-8BEB-F5370EEBE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41433212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EDD10-9D8B-4FE9-8EF5-974CA9B34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25432C-7D9E-41FC-B9CF-4F6959112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087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2813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368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419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7029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1356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1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- 2019-01-06 14:00:28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 niños nos dejaban: El atari, los jueguitos de cocina, el yoyo, carritos de control, las barbies... 😂🇩🇴
¡Cuéntanos! ¿Qué te regalaron hoy los #ReyesMagos? 💚🎁 https://t.co/Q3Djxk4hWl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9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- 2019-01-06 13:19:54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¡El evento que nadie se puede perder está en #AlticeTV! 🖥🙌🏻 Disfruta de la gala de los Golden Globes Awards 2019 en vivo desde Los Angeles este domingo 6 de enero a través de los canales @TNTLA 505 y 445 HD y @TNTSeriesLA canal 322. https://t.co/8DwFxbQgep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030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@windtelecom - 2019-01-06 12:38:28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Internet, teléfono y comunicación sin límites con tus seres queridos, estos son los tres regalos que te trae el rey #Windy. 🌟🎁👑 ¡Feliz día de Reyes! #WindNet #WindVoz #ComparteSinLimites https://t.co/t11C3sPM14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94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- 2019-01-06 04:11:29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Culmina un nuevo partido y la victoria es para el Licey 🐯 ganando 3-0 a las Estrellas. Sigue la emoción de este Round Robin por nuestras redes y dale play a los mejores momentos de este partido. #AquiHablamosPelota 🎉⚾️ https://t.co/CogLhkxx9Y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45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- 2019-01-05 23:40:43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¡Haz tu predicción! ¿El partido de hoy lo ganará el Licey 🐯 o las Estrellas 🐘 ? Déjanos saber en los comentarios. #AquiHablamosPelota https://t.co/he3VMryqvW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45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- 2019-01-05 22:42:08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Nuestros invitados viven toda la emoción de este partido del Round Robin y disfrutan de la experiencia #VIPLoungeClaro #AquíHablamosPelota @huaweimobilerd https://t.co/bkwaCpd4w6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255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46BA4-A7C3-4718-9D41-075692A62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5638653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5C04B-62AC-4B37-B4B7-7EC5E276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BFB89C-E38B-46B8-8AAB-69FB64625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992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01995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4613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642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78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00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36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- 2019-01-05 20:00:10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Adquiere tu equipo favorito en cómodas cuotas con las ofertas especiales que nos traen los #ReyesconClaro. Conoce más detalles aquí https://t.co/zQK1zp2UXI https://t.co/Kfqwm7yrwr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60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- 2019-01-05 18:02:07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Conoce nuestros horarios especiales por el Día de los Santos Reyes. 🙌🏻 https://t.co/w3YnsxN3lG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90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- 2019-01-05 17:06:01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Siéntate en primera fila y vive la emoción entre los Toronto Raptors vs Milwuakee Bucks por #Clarotv. Hoy a las 9:30p.m. por los canales 303 y 1303 HD en planes Avanzado, Superior HD, Superior y Plus. Canales 301 y 664 HD en plan Extra HD y canal 301 en planes Extra y Básico. https://t.co/s3k7B4Ui1t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0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- 2019-01-05 16:05:13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¡Brindamos por un año lleno de películas! 
Busca tu #VivaTV para que no te pierdas de ninguna película ni serie nunca más. 📺 https://t.co/8Pivvu9tlR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1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- 2019-01-05 15:00:12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¡Te tenemos el regalo perfecto! Aprovecha las ofertas en estos equipos y sorprende a alguien especial #ReyesConClaro, más información aquí https://t.co/ywONC7pwrK https://t.co/vezdNcPcLT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81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- 2019-01-05 14:14:38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Así de bien hemos disfrutado la magia de la #NavidadClaro2018 junto a toda la familia está temporada 🌲❤️ ¡Dale a play y disfruta los mejores momentos! https://t.co/8NSBux9I3v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560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496ED-BEC4-4273-881B-9FD352073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36776806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95866-301D-477D-A1F2-C9872CC8A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120B0-D106-42D0-9FFF-435958B97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600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62900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228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982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1909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005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84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@windtelecom - 2019-01-05 13:23:33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Otra de las metas de #Windy para este 2019 es pagar el inicial de un carro. 😎 ¡Comenta con este emoji (🚗) si tú también te propusiste lo mismo! #NuevoAñoWind #ComparteSinLimites https://t.co/Lvcg8eihFc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48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- 2019-01-05 13:00:37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Disfruta en enero la programación exclusiva de HBO con #AlticeTV 🖥. Si aún no lo tienes, solicítalo al 📞 809-859-6000 y vive la magia del cine desde tu hogar 🎞🙌🏻 https://t.co/rpWXnyZIRD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1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- 2019-01-04 23:00:10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Conoce el horario especial de nuestras oficinas para este domingo 6 de enero. Infórmate aquí: https://t.co/dYTb3OHQcp https://t.co/4hPaNuJuMb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314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- 2019-01-04 21:04:20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¡Aprovecha las increíbles ofertas y regalos que traen Los Reyes! Adquiere uno de estos Smartphones en cómodas cuotas y llévate gratis los accesorios que vienen con él. Más detalles aquí https://t.co/zQK1zp2UXI #ReyesconClaro https://t.co/HRzJUwMXn9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59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- 2019-01-04 20:52:03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¡Lleva el estadio hasta tu casa! 🙌🏻 Disfruta los emocionantes partidos del Round Robin con los canales destacados en #AlticeTV 🖥⚾️ https://t.co/PxEuPpCpyy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95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- 2019-01-04 20:30:37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2 casas y algunas diferencias, ¿las podrás encontrar? 🤔😂 https://t.co/Bbq3nDpv3S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03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5E926-49C5-4595-AB74-106658D98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4826225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B43D2-0712-4023-A2FE-4A602588A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37454-E226-480E-A2D8-DF28EB2FB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811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43099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507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738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0657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358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15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- 2019-01-04 20:19:33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Sigue el emocionante partido de Washington Wizards vs Miami Heat por #Clarotv, esta noche a las 9:00 p.m. en los canales 303 y 1303 HD en planes Avanzado, Superior HD, Superior y Plus. Canales 301 y 664 HD en plan Extra HD y canal 301 en los planes Extra y Básico. https://t.co/6wdNF1dCed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85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- 2019-01-04 18:31:51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Ríete con las ocurrencias de Jackie Chan en “Mi Vecino es un Espía” por #Clarotv. Disfruta de esta comedia hoy a las 8:50 pm por el canal 1584 HD en los planes Avanzado HD y Superior HD y el canal 415 en planes Extra HD. https://t.co/4JGrFyZ7Db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532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42FB4-C61B-447A-9BBF-BAAE99208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12/31/2018 - 01/06/2019</a:t>
            </a:r>
          </a:p>
        </p:txBody>
      </p:sp>
    </p:spTree>
    <p:extLst>
      <p:ext uri="{BB962C8B-B14F-4D97-AF65-F5344CB8AC3E}">
        <p14:creationId xmlns:p14="http://schemas.microsoft.com/office/powerpoint/2010/main" val="21108125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5692</Words>
  <Application>Microsoft Office PowerPoint</Application>
  <PresentationFormat>On-screen Show (4:3)</PresentationFormat>
  <Paragraphs>2205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Calibri</vt:lpstr>
      <vt:lpstr>quintly_template</vt:lpstr>
      <vt:lpstr>Reporte semanal</vt:lpstr>
      <vt:lpstr>Facebook Key Metrics Table | All Pages - 1 of 2</vt:lpstr>
      <vt:lpstr>Facebook Key Metrics Table | All Pages - 2 of 2</vt:lpstr>
      <vt:lpstr>Facebook Fans Change | All Pages</vt:lpstr>
      <vt:lpstr>Facebook Impressions | All Pages</vt:lpstr>
      <vt:lpstr>Facebook Reach | All Pages</vt:lpstr>
      <vt:lpstr>Facebook Interaction Rate | All Pages</vt:lpstr>
      <vt:lpstr>Facebook Own Posts Table | All Pages - 1 of 21</vt:lpstr>
      <vt:lpstr>Facebook Own Posts Table | All Pages - 2 of 21</vt:lpstr>
      <vt:lpstr>Facebook Own Posts Table | All Pages - 3 of 21</vt:lpstr>
      <vt:lpstr>Facebook Own Posts Table | All Pages - 4 of 21</vt:lpstr>
      <vt:lpstr>Facebook Own Posts Table | All Pages - 5 of 21</vt:lpstr>
      <vt:lpstr>Facebook Own Posts Table | All Pages - 6 of 21</vt:lpstr>
      <vt:lpstr>Facebook Own Posts Table | All Pages - 7 of 21</vt:lpstr>
      <vt:lpstr>Facebook Own Posts Table | All Pages - 8 of 21</vt:lpstr>
      <vt:lpstr>Facebook Own Posts Table | All Pages - 9 of 21</vt:lpstr>
      <vt:lpstr>Facebook Own Posts Table | All Pages - 10 of 21</vt:lpstr>
      <vt:lpstr>Facebook Own Posts Table | All Pages - 11 of 21</vt:lpstr>
      <vt:lpstr>Facebook Own Posts Table | All Pages - 12 of 21</vt:lpstr>
      <vt:lpstr>Facebook Own Posts Table | All Pages - 13 of 21</vt:lpstr>
      <vt:lpstr>Facebook Own Posts Table | All Pages - 14 of 21</vt:lpstr>
      <vt:lpstr>Facebook Own Posts Table | All Pages - 15 of 21</vt:lpstr>
      <vt:lpstr>Facebook Own Posts Table | All Pages - 16 of 21</vt:lpstr>
      <vt:lpstr>Facebook Own Posts Table | All Pages - 17 of 21</vt:lpstr>
      <vt:lpstr>Facebook Own Posts Table | All Pages - 18 of 21</vt:lpstr>
      <vt:lpstr>Facebook Own Posts Table | All Pages - 19 of 21</vt:lpstr>
      <vt:lpstr>Facebook Own Posts Table | All Pages - 20 of 21</vt:lpstr>
      <vt:lpstr>Facebook Own Posts Table | All Pages - 21 of 21</vt:lpstr>
      <vt:lpstr>Facebook Interactions Distribution | All Pages</vt:lpstr>
      <vt:lpstr>Instagram Key Metrics Table | All Pages</vt:lpstr>
      <vt:lpstr>Instagram Followers Change | All Pages</vt:lpstr>
      <vt:lpstr>Instagram Impressions  | All Pages</vt:lpstr>
      <vt:lpstr>Instagram Interaction Rate | All Pages</vt:lpstr>
      <vt:lpstr>Instagram Organic Reach by Post Type  | All Pages</vt:lpstr>
      <vt:lpstr>Instagram Posts Table | All Pages - 1 of 6</vt:lpstr>
      <vt:lpstr>Instagram Posts Table | All Pages - 2 of 6</vt:lpstr>
      <vt:lpstr>Instagram Posts Table | All Pages - 3 of 6</vt:lpstr>
      <vt:lpstr>Instagram Posts Table | All Pages - 4 of 6</vt:lpstr>
      <vt:lpstr>Instagram Posts Table | All Pages - 5 of 6</vt:lpstr>
      <vt:lpstr>Instagram Posts Table | All Pages - 6 of 6</vt:lpstr>
      <vt:lpstr>Instagram Stories Table  | All Pages - 1 of 9</vt:lpstr>
      <vt:lpstr>Instagram Stories Table  | All Pages - 2 of 9</vt:lpstr>
      <vt:lpstr>Instagram Stories Table  | All Pages - 3 of 9</vt:lpstr>
      <vt:lpstr>Instagram Stories Table  | All Pages - 4 of 9</vt:lpstr>
      <vt:lpstr>Instagram Stories Table  | All Pages - 5 of 9</vt:lpstr>
      <vt:lpstr>Instagram Stories Table  | All Pages - 6 of 9</vt:lpstr>
      <vt:lpstr>Instagram Stories Table  | All Pages - 7 of 9</vt:lpstr>
      <vt:lpstr>Instagram Stories Table  | All Pages - 8 of 9</vt:lpstr>
      <vt:lpstr>Instagram Stories Table  | All Pages - 9 of 9</vt:lpstr>
      <vt:lpstr>Twitter Key Metrics Table | All Pages</vt:lpstr>
      <vt:lpstr>Twitter Followers Change | All Pages</vt:lpstr>
      <vt:lpstr>Twitter Own Tweets Table | All Pages - 1 of 5</vt:lpstr>
      <vt:lpstr>Twitter Own Tweets Table | All Pages - 2 of 5</vt:lpstr>
      <vt:lpstr>Twitter Own Tweets Table | All Pages - 3 of 5</vt:lpstr>
      <vt:lpstr>Twitter Own Tweets Table | All Pages - 4 of 5</vt:lpstr>
      <vt:lpstr>Twitter Own Tweets Table | All Pages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semanal</dc:title>
  <dc:creator>Frederik Peiniger</dc:creator>
  <cp:lastModifiedBy>Frederik Peiniger</cp:lastModifiedBy>
  <cp:revision>1</cp:revision>
  <dcterms:created xsi:type="dcterms:W3CDTF">2019-01-07T15:53:14Z</dcterms:created>
  <dcterms:modified xsi:type="dcterms:W3CDTF">2019-01-07T15:55:45Z</dcterms:modified>
</cp:coreProperties>
</file>