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8" r:id="rId41"/>
    <p:sldId id="299" r:id="rId42"/>
    <p:sldId id="300" r:id="rId43"/>
    <p:sldId id="301" r:id="rId44"/>
    <p:sldId id="302" r:id="rId45"/>
    <p:sldId id="303" r:id="rId46"/>
    <p:sldId id="304" r:id="rId47"/>
    <p:sldId id="306" r:id="rId48"/>
    <p:sldId id="307" r:id="rId49"/>
    <p:sldId id="308" r:id="rId50"/>
    <p:sldId id="309" r:id="rId51"/>
    <p:sldId id="310" r:id="rId52"/>
    <p:sldId id="311" r:id="rId53"/>
    <p:sldId id="312" r:id="rId54"/>
    <p:sldId id="313" r:id="rId55"/>
    <p:sldId id="314" r:id="rId56"/>
    <p:sldId id="315" r:id="rId57"/>
    <p:sldId id="316" r:id="rId58"/>
    <p:sldId id="318" r:id="rId59"/>
    <p:sldId id="319" r:id="rId60"/>
    <p:sldId id="320" r:id="rId61"/>
    <p:sldId id="321" r:id="rId62"/>
    <p:sldId id="322" r:id="rId6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4"/>
      <p:bold r:id="rId65"/>
      <p:italic r:id="rId66"/>
      <p:boldItalic r:id="rId6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font" Target="fonts/font1.fntdata"/><Relationship Id="rId69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font" Target="fonts/font4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Altice Dominicana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</c:f>
              <c:numCache>
                <c:formatCode>m/d/yyyy</c:formatCode>
                <c:ptCount val="27"/>
                <c:pt idx="0">
                  <c:v>43408</c:v>
                </c:pt>
                <c:pt idx="1">
                  <c:v>43409</c:v>
                </c:pt>
                <c:pt idx="2">
                  <c:v>43410</c:v>
                </c:pt>
                <c:pt idx="3">
                  <c:v>43411</c:v>
                </c:pt>
                <c:pt idx="4">
                  <c:v>43412</c:v>
                </c:pt>
                <c:pt idx="5">
                  <c:v>43413</c:v>
                </c:pt>
                <c:pt idx="6">
                  <c:v>43414</c:v>
                </c:pt>
                <c:pt idx="7">
                  <c:v>43415</c:v>
                </c:pt>
                <c:pt idx="8">
                  <c:v>43416</c:v>
                </c:pt>
                <c:pt idx="9">
                  <c:v>43417</c:v>
                </c:pt>
                <c:pt idx="10">
                  <c:v>43418</c:v>
                </c:pt>
                <c:pt idx="11">
                  <c:v>43419</c:v>
                </c:pt>
                <c:pt idx="12">
                  <c:v>43420</c:v>
                </c:pt>
                <c:pt idx="13">
                  <c:v>43421</c:v>
                </c:pt>
                <c:pt idx="14">
                  <c:v>43422</c:v>
                </c:pt>
                <c:pt idx="15">
                  <c:v>43423</c:v>
                </c:pt>
                <c:pt idx="16">
                  <c:v>43424</c:v>
                </c:pt>
                <c:pt idx="17">
                  <c:v>43425</c:v>
                </c:pt>
                <c:pt idx="18">
                  <c:v>43426</c:v>
                </c:pt>
                <c:pt idx="19">
                  <c:v>43427</c:v>
                </c:pt>
                <c:pt idx="20">
                  <c:v>43428</c:v>
                </c:pt>
                <c:pt idx="21">
                  <c:v>43429</c:v>
                </c:pt>
                <c:pt idx="22">
                  <c:v>43430</c:v>
                </c:pt>
                <c:pt idx="23">
                  <c:v>43431</c:v>
                </c:pt>
                <c:pt idx="24">
                  <c:v>43432</c:v>
                </c:pt>
                <c:pt idx="25">
                  <c:v>43433</c:v>
                </c:pt>
                <c:pt idx="26">
                  <c:v>43434</c:v>
                </c:pt>
              </c:numCache>
            </c:numRef>
          </c:cat>
          <c:val>
            <c:numRef>
              <c:f>Sheet1!$B$2:$B$28</c:f>
              <c:numCache>
                <c:formatCode>General</c:formatCode>
                <c:ptCount val="27"/>
                <c:pt idx="0">
                  <c:v>-32</c:v>
                </c:pt>
                <c:pt idx="1">
                  <c:v>-50</c:v>
                </c:pt>
                <c:pt idx="2">
                  <c:v>-21</c:v>
                </c:pt>
                <c:pt idx="3">
                  <c:v>-49</c:v>
                </c:pt>
                <c:pt idx="4">
                  <c:v>-21</c:v>
                </c:pt>
                <c:pt idx="5">
                  <c:v>-61</c:v>
                </c:pt>
                <c:pt idx="6">
                  <c:v>-50</c:v>
                </c:pt>
                <c:pt idx="7">
                  <c:v>-53</c:v>
                </c:pt>
                <c:pt idx="8">
                  <c:v>-32</c:v>
                </c:pt>
                <c:pt idx="9">
                  <c:v>-48</c:v>
                </c:pt>
                <c:pt idx="10">
                  <c:v>-42</c:v>
                </c:pt>
                <c:pt idx="11">
                  <c:v>-36</c:v>
                </c:pt>
                <c:pt idx="12">
                  <c:v>-52</c:v>
                </c:pt>
                <c:pt idx="13">
                  <c:v>-41</c:v>
                </c:pt>
                <c:pt idx="14">
                  <c:v>-31</c:v>
                </c:pt>
                <c:pt idx="15">
                  <c:v>-22</c:v>
                </c:pt>
                <c:pt idx="16">
                  <c:v>-28</c:v>
                </c:pt>
                <c:pt idx="17">
                  <c:v>-7</c:v>
                </c:pt>
                <c:pt idx="18">
                  <c:v>-30</c:v>
                </c:pt>
                <c:pt idx="19">
                  <c:v>-11</c:v>
                </c:pt>
                <c:pt idx="20">
                  <c:v>-38</c:v>
                </c:pt>
                <c:pt idx="21">
                  <c:v>-43</c:v>
                </c:pt>
                <c:pt idx="22">
                  <c:v>-36</c:v>
                </c:pt>
                <c:pt idx="23">
                  <c:v>-45</c:v>
                </c:pt>
                <c:pt idx="24">
                  <c:v>-21</c:v>
                </c:pt>
                <c:pt idx="25">
                  <c:v>-28</c:v>
                </c:pt>
                <c:pt idx="26">
                  <c:v>-48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2D7-4018-BEB1-495B66B356D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Claro RD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</c:f>
              <c:numCache>
                <c:formatCode>m/d/yyyy</c:formatCode>
                <c:ptCount val="27"/>
                <c:pt idx="0">
                  <c:v>43408</c:v>
                </c:pt>
                <c:pt idx="1">
                  <c:v>43409</c:v>
                </c:pt>
                <c:pt idx="2">
                  <c:v>43410</c:v>
                </c:pt>
                <c:pt idx="3">
                  <c:v>43411</c:v>
                </c:pt>
                <c:pt idx="4">
                  <c:v>43412</c:v>
                </c:pt>
                <c:pt idx="5">
                  <c:v>43413</c:v>
                </c:pt>
                <c:pt idx="6">
                  <c:v>43414</c:v>
                </c:pt>
                <c:pt idx="7">
                  <c:v>43415</c:v>
                </c:pt>
                <c:pt idx="8">
                  <c:v>43416</c:v>
                </c:pt>
                <c:pt idx="9">
                  <c:v>43417</c:v>
                </c:pt>
                <c:pt idx="10">
                  <c:v>43418</c:v>
                </c:pt>
                <c:pt idx="11">
                  <c:v>43419</c:v>
                </c:pt>
                <c:pt idx="12">
                  <c:v>43420</c:v>
                </c:pt>
                <c:pt idx="13">
                  <c:v>43421</c:v>
                </c:pt>
                <c:pt idx="14">
                  <c:v>43422</c:v>
                </c:pt>
                <c:pt idx="15">
                  <c:v>43423</c:v>
                </c:pt>
                <c:pt idx="16">
                  <c:v>43424</c:v>
                </c:pt>
                <c:pt idx="17">
                  <c:v>43425</c:v>
                </c:pt>
                <c:pt idx="18">
                  <c:v>43426</c:v>
                </c:pt>
                <c:pt idx="19">
                  <c:v>43427</c:v>
                </c:pt>
                <c:pt idx="20">
                  <c:v>43428</c:v>
                </c:pt>
                <c:pt idx="21">
                  <c:v>43429</c:v>
                </c:pt>
                <c:pt idx="22">
                  <c:v>43430</c:v>
                </c:pt>
                <c:pt idx="23">
                  <c:v>43431</c:v>
                </c:pt>
                <c:pt idx="24">
                  <c:v>43432</c:v>
                </c:pt>
                <c:pt idx="25">
                  <c:v>43433</c:v>
                </c:pt>
                <c:pt idx="26">
                  <c:v>43434</c:v>
                </c:pt>
              </c:numCache>
            </c:numRef>
          </c:cat>
          <c:val>
            <c:numRef>
              <c:f>Sheet1!$C$2:$C$28</c:f>
              <c:numCache>
                <c:formatCode>General</c:formatCode>
                <c:ptCount val="27"/>
                <c:pt idx="0">
                  <c:v>-21</c:v>
                </c:pt>
                <c:pt idx="1">
                  <c:v>-27</c:v>
                </c:pt>
                <c:pt idx="2">
                  <c:v>-40</c:v>
                </c:pt>
                <c:pt idx="3">
                  <c:v>-48</c:v>
                </c:pt>
                <c:pt idx="4">
                  <c:v>-31</c:v>
                </c:pt>
                <c:pt idx="5">
                  <c:v>-50</c:v>
                </c:pt>
                <c:pt idx="6">
                  <c:v>-46</c:v>
                </c:pt>
                <c:pt idx="7">
                  <c:v>-44</c:v>
                </c:pt>
                <c:pt idx="8">
                  <c:v>-38</c:v>
                </c:pt>
                <c:pt idx="9">
                  <c:v>-46</c:v>
                </c:pt>
                <c:pt idx="10">
                  <c:v>-27</c:v>
                </c:pt>
                <c:pt idx="11">
                  <c:v>-23</c:v>
                </c:pt>
                <c:pt idx="12">
                  <c:v>-56</c:v>
                </c:pt>
                <c:pt idx="13">
                  <c:v>-56</c:v>
                </c:pt>
                <c:pt idx="14">
                  <c:v>-17</c:v>
                </c:pt>
                <c:pt idx="15">
                  <c:v>-33</c:v>
                </c:pt>
                <c:pt idx="16">
                  <c:v>-32</c:v>
                </c:pt>
                <c:pt idx="17">
                  <c:v>2</c:v>
                </c:pt>
                <c:pt idx="18">
                  <c:v>-1</c:v>
                </c:pt>
                <c:pt idx="19">
                  <c:v>-5</c:v>
                </c:pt>
                <c:pt idx="20">
                  <c:v>-48</c:v>
                </c:pt>
                <c:pt idx="21">
                  <c:v>-58</c:v>
                </c:pt>
                <c:pt idx="22">
                  <c:v>-52</c:v>
                </c:pt>
                <c:pt idx="23">
                  <c:v>-56</c:v>
                </c:pt>
                <c:pt idx="24">
                  <c:v>-26</c:v>
                </c:pt>
                <c:pt idx="25">
                  <c:v>-41</c:v>
                </c:pt>
                <c:pt idx="26">
                  <c:v>-48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2D7-4018-BEB1-495B66B356D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vivaRD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</c:f>
              <c:numCache>
                <c:formatCode>m/d/yyyy</c:formatCode>
                <c:ptCount val="27"/>
                <c:pt idx="0">
                  <c:v>43408</c:v>
                </c:pt>
                <c:pt idx="1">
                  <c:v>43409</c:v>
                </c:pt>
                <c:pt idx="2">
                  <c:v>43410</c:v>
                </c:pt>
                <c:pt idx="3">
                  <c:v>43411</c:v>
                </c:pt>
                <c:pt idx="4">
                  <c:v>43412</c:v>
                </c:pt>
                <c:pt idx="5">
                  <c:v>43413</c:v>
                </c:pt>
                <c:pt idx="6">
                  <c:v>43414</c:v>
                </c:pt>
                <c:pt idx="7">
                  <c:v>43415</c:v>
                </c:pt>
                <c:pt idx="8">
                  <c:v>43416</c:v>
                </c:pt>
                <c:pt idx="9">
                  <c:v>43417</c:v>
                </c:pt>
                <c:pt idx="10">
                  <c:v>43418</c:v>
                </c:pt>
                <c:pt idx="11">
                  <c:v>43419</c:v>
                </c:pt>
                <c:pt idx="12">
                  <c:v>43420</c:v>
                </c:pt>
                <c:pt idx="13">
                  <c:v>43421</c:v>
                </c:pt>
                <c:pt idx="14">
                  <c:v>43422</c:v>
                </c:pt>
                <c:pt idx="15">
                  <c:v>43423</c:v>
                </c:pt>
                <c:pt idx="16">
                  <c:v>43424</c:v>
                </c:pt>
                <c:pt idx="17">
                  <c:v>43425</c:v>
                </c:pt>
                <c:pt idx="18">
                  <c:v>43426</c:v>
                </c:pt>
                <c:pt idx="19">
                  <c:v>43427</c:v>
                </c:pt>
                <c:pt idx="20">
                  <c:v>43428</c:v>
                </c:pt>
                <c:pt idx="21">
                  <c:v>43429</c:v>
                </c:pt>
                <c:pt idx="22">
                  <c:v>43430</c:v>
                </c:pt>
                <c:pt idx="23">
                  <c:v>43431</c:v>
                </c:pt>
                <c:pt idx="24">
                  <c:v>43432</c:v>
                </c:pt>
                <c:pt idx="25">
                  <c:v>43433</c:v>
                </c:pt>
                <c:pt idx="26">
                  <c:v>43434</c:v>
                </c:pt>
              </c:numCache>
            </c:numRef>
          </c:cat>
          <c:val>
            <c:numRef>
              <c:f>Sheet1!$D$2:$D$28</c:f>
              <c:numCache>
                <c:formatCode>General</c:formatCode>
                <c:ptCount val="27"/>
                <c:pt idx="0">
                  <c:v>-13</c:v>
                </c:pt>
                <c:pt idx="1">
                  <c:v>-13</c:v>
                </c:pt>
                <c:pt idx="2">
                  <c:v>-7</c:v>
                </c:pt>
                <c:pt idx="3">
                  <c:v>-28</c:v>
                </c:pt>
                <c:pt idx="4">
                  <c:v>-21</c:v>
                </c:pt>
                <c:pt idx="5">
                  <c:v>-35</c:v>
                </c:pt>
                <c:pt idx="6">
                  <c:v>-39</c:v>
                </c:pt>
                <c:pt idx="7">
                  <c:v>-16</c:v>
                </c:pt>
                <c:pt idx="8">
                  <c:v>-15</c:v>
                </c:pt>
                <c:pt idx="9">
                  <c:v>-26</c:v>
                </c:pt>
                <c:pt idx="10">
                  <c:v>-20</c:v>
                </c:pt>
                <c:pt idx="11">
                  <c:v>-22</c:v>
                </c:pt>
                <c:pt idx="12">
                  <c:v>-23</c:v>
                </c:pt>
                <c:pt idx="13">
                  <c:v>-24</c:v>
                </c:pt>
                <c:pt idx="14">
                  <c:v>-13</c:v>
                </c:pt>
                <c:pt idx="15">
                  <c:v>-30</c:v>
                </c:pt>
                <c:pt idx="16">
                  <c:v>-17</c:v>
                </c:pt>
                <c:pt idx="17">
                  <c:v>-3</c:v>
                </c:pt>
                <c:pt idx="18">
                  <c:v>-20</c:v>
                </c:pt>
                <c:pt idx="19">
                  <c:v>-13</c:v>
                </c:pt>
                <c:pt idx="20">
                  <c:v>-6</c:v>
                </c:pt>
                <c:pt idx="21">
                  <c:v>-24</c:v>
                </c:pt>
                <c:pt idx="22">
                  <c:v>-23</c:v>
                </c:pt>
                <c:pt idx="23">
                  <c:v>-39</c:v>
                </c:pt>
                <c:pt idx="24">
                  <c:v>-20</c:v>
                </c:pt>
                <c:pt idx="25">
                  <c:v>-12</c:v>
                </c:pt>
                <c:pt idx="26">
                  <c:v>-17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2D7-4018-BEB1-495B66B356D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WIND telecom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</c:f>
              <c:numCache>
                <c:formatCode>m/d/yyyy</c:formatCode>
                <c:ptCount val="27"/>
                <c:pt idx="0">
                  <c:v>43408</c:v>
                </c:pt>
                <c:pt idx="1">
                  <c:v>43409</c:v>
                </c:pt>
                <c:pt idx="2">
                  <c:v>43410</c:v>
                </c:pt>
                <c:pt idx="3">
                  <c:v>43411</c:v>
                </c:pt>
                <c:pt idx="4">
                  <c:v>43412</c:v>
                </c:pt>
                <c:pt idx="5">
                  <c:v>43413</c:v>
                </c:pt>
                <c:pt idx="6">
                  <c:v>43414</c:v>
                </c:pt>
                <c:pt idx="7">
                  <c:v>43415</c:v>
                </c:pt>
                <c:pt idx="8">
                  <c:v>43416</c:v>
                </c:pt>
                <c:pt idx="9">
                  <c:v>43417</c:v>
                </c:pt>
                <c:pt idx="10">
                  <c:v>43418</c:v>
                </c:pt>
                <c:pt idx="11">
                  <c:v>43419</c:v>
                </c:pt>
                <c:pt idx="12">
                  <c:v>43420</c:v>
                </c:pt>
                <c:pt idx="13">
                  <c:v>43421</c:v>
                </c:pt>
                <c:pt idx="14">
                  <c:v>43422</c:v>
                </c:pt>
                <c:pt idx="15">
                  <c:v>43423</c:v>
                </c:pt>
                <c:pt idx="16">
                  <c:v>43424</c:v>
                </c:pt>
                <c:pt idx="17">
                  <c:v>43425</c:v>
                </c:pt>
                <c:pt idx="18">
                  <c:v>43426</c:v>
                </c:pt>
                <c:pt idx="19">
                  <c:v>43427</c:v>
                </c:pt>
                <c:pt idx="20">
                  <c:v>43428</c:v>
                </c:pt>
                <c:pt idx="21">
                  <c:v>43429</c:v>
                </c:pt>
                <c:pt idx="22">
                  <c:v>43430</c:v>
                </c:pt>
                <c:pt idx="23">
                  <c:v>43431</c:v>
                </c:pt>
                <c:pt idx="24">
                  <c:v>43432</c:v>
                </c:pt>
                <c:pt idx="25">
                  <c:v>43433</c:v>
                </c:pt>
                <c:pt idx="26">
                  <c:v>43434</c:v>
                </c:pt>
              </c:numCache>
            </c:numRef>
          </c:cat>
          <c:val>
            <c:numRef>
              <c:f>Sheet1!$E$2:$E$28</c:f>
              <c:numCache>
                <c:formatCode>General</c:formatCode>
                <c:ptCount val="27"/>
                <c:pt idx="0">
                  <c:v>-6</c:v>
                </c:pt>
                <c:pt idx="1">
                  <c:v>-2</c:v>
                </c:pt>
                <c:pt idx="2">
                  <c:v>0</c:v>
                </c:pt>
                <c:pt idx="3">
                  <c:v>14</c:v>
                </c:pt>
                <c:pt idx="4">
                  <c:v>115</c:v>
                </c:pt>
                <c:pt idx="5">
                  <c:v>86</c:v>
                </c:pt>
                <c:pt idx="6">
                  <c:v>55</c:v>
                </c:pt>
                <c:pt idx="7">
                  <c:v>51</c:v>
                </c:pt>
                <c:pt idx="8">
                  <c:v>39</c:v>
                </c:pt>
                <c:pt idx="9">
                  <c:v>73</c:v>
                </c:pt>
                <c:pt idx="10">
                  <c:v>53</c:v>
                </c:pt>
                <c:pt idx="11">
                  <c:v>46</c:v>
                </c:pt>
                <c:pt idx="12">
                  <c:v>36</c:v>
                </c:pt>
                <c:pt idx="13">
                  <c:v>51</c:v>
                </c:pt>
                <c:pt idx="14">
                  <c:v>45</c:v>
                </c:pt>
                <c:pt idx="15">
                  <c:v>57</c:v>
                </c:pt>
                <c:pt idx="16">
                  <c:v>66</c:v>
                </c:pt>
                <c:pt idx="17">
                  <c:v>66</c:v>
                </c:pt>
                <c:pt idx="18">
                  <c:v>62</c:v>
                </c:pt>
                <c:pt idx="19">
                  <c:v>42</c:v>
                </c:pt>
                <c:pt idx="20">
                  <c:v>51</c:v>
                </c:pt>
                <c:pt idx="21">
                  <c:v>41</c:v>
                </c:pt>
                <c:pt idx="22">
                  <c:v>40</c:v>
                </c:pt>
                <c:pt idx="23">
                  <c:v>37</c:v>
                </c:pt>
                <c:pt idx="24">
                  <c:v>41</c:v>
                </c:pt>
                <c:pt idx="25">
                  <c:v>34</c:v>
                </c:pt>
                <c:pt idx="26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2D7-4018-BEB1-495B66B356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3467072"/>
        <c:axId val="393464448"/>
      </c:lineChart>
      <c:dateAx>
        <c:axId val="3934670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464448"/>
        <c:crosses val="autoZero"/>
        <c:auto val="1"/>
        <c:lblOffset val="100"/>
        <c:baseTimeUnit val="days"/>
      </c:dateAx>
      <c:valAx>
        <c:axId val="393464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467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Altice Dominicana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</c:f>
              <c:numCache>
                <c:formatCode>m/d/yyyy</c:formatCode>
                <c:ptCount val="27"/>
                <c:pt idx="0">
                  <c:v>43408</c:v>
                </c:pt>
                <c:pt idx="1">
                  <c:v>43409</c:v>
                </c:pt>
                <c:pt idx="2">
                  <c:v>43410</c:v>
                </c:pt>
                <c:pt idx="3">
                  <c:v>43411</c:v>
                </c:pt>
                <c:pt idx="4">
                  <c:v>43412</c:v>
                </c:pt>
                <c:pt idx="5">
                  <c:v>43413</c:v>
                </c:pt>
                <c:pt idx="6">
                  <c:v>43414</c:v>
                </c:pt>
                <c:pt idx="7">
                  <c:v>43415</c:v>
                </c:pt>
                <c:pt idx="8">
                  <c:v>43416</c:v>
                </c:pt>
                <c:pt idx="9">
                  <c:v>43417</c:v>
                </c:pt>
                <c:pt idx="10">
                  <c:v>43418</c:v>
                </c:pt>
                <c:pt idx="11">
                  <c:v>43419</c:v>
                </c:pt>
                <c:pt idx="12">
                  <c:v>43420</c:v>
                </c:pt>
                <c:pt idx="13">
                  <c:v>43421</c:v>
                </c:pt>
                <c:pt idx="14">
                  <c:v>43422</c:v>
                </c:pt>
                <c:pt idx="15">
                  <c:v>43423</c:v>
                </c:pt>
                <c:pt idx="16">
                  <c:v>43424</c:v>
                </c:pt>
                <c:pt idx="17">
                  <c:v>43425</c:v>
                </c:pt>
                <c:pt idx="18">
                  <c:v>43426</c:v>
                </c:pt>
                <c:pt idx="19">
                  <c:v>43427</c:v>
                </c:pt>
                <c:pt idx="20">
                  <c:v>43428</c:v>
                </c:pt>
                <c:pt idx="21">
                  <c:v>43429</c:v>
                </c:pt>
                <c:pt idx="22">
                  <c:v>43430</c:v>
                </c:pt>
                <c:pt idx="23">
                  <c:v>43431</c:v>
                </c:pt>
                <c:pt idx="24">
                  <c:v>43432</c:v>
                </c:pt>
                <c:pt idx="25">
                  <c:v>43433</c:v>
                </c:pt>
                <c:pt idx="26">
                  <c:v>43434</c:v>
                </c:pt>
              </c:numCache>
            </c:numRef>
          </c:cat>
          <c:val>
            <c:numRef>
              <c:f>Sheet1!$B$2:$B$28</c:f>
              <c:numCache>
                <c:formatCode>General</c:formatCode>
                <c:ptCount val="27"/>
                <c:pt idx="0">
                  <c:v>36036</c:v>
                </c:pt>
                <c:pt idx="1">
                  <c:v>260374</c:v>
                </c:pt>
                <c:pt idx="2">
                  <c:v>451990</c:v>
                </c:pt>
                <c:pt idx="3">
                  <c:v>423641</c:v>
                </c:pt>
                <c:pt idx="4">
                  <c:v>129802</c:v>
                </c:pt>
                <c:pt idx="5">
                  <c:v>112422</c:v>
                </c:pt>
                <c:pt idx="6">
                  <c:v>197114</c:v>
                </c:pt>
                <c:pt idx="7">
                  <c:v>148873</c:v>
                </c:pt>
                <c:pt idx="8">
                  <c:v>39510</c:v>
                </c:pt>
                <c:pt idx="9">
                  <c:v>71644</c:v>
                </c:pt>
                <c:pt idx="10">
                  <c:v>230367</c:v>
                </c:pt>
                <c:pt idx="11">
                  <c:v>303597</c:v>
                </c:pt>
                <c:pt idx="12">
                  <c:v>152948</c:v>
                </c:pt>
                <c:pt idx="13">
                  <c:v>96207</c:v>
                </c:pt>
                <c:pt idx="14">
                  <c:v>72913</c:v>
                </c:pt>
                <c:pt idx="15">
                  <c:v>87531</c:v>
                </c:pt>
                <c:pt idx="16">
                  <c:v>74835</c:v>
                </c:pt>
                <c:pt idx="17">
                  <c:v>173751</c:v>
                </c:pt>
                <c:pt idx="18">
                  <c:v>341635</c:v>
                </c:pt>
                <c:pt idx="19">
                  <c:v>513998</c:v>
                </c:pt>
                <c:pt idx="20">
                  <c:v>292662</c:v>
                </c:pt>
                <c:pt idx="21">
                  <c:v>237515</c:v>
                </c:pt>
                <c:pt idx="22">
                  <c:v>83335</c:v>
                </c:pt>
                <c:pt idx="23">
                  <c:v>175357</c:v>
                </c:pt>
                <c:pt idx="24">
                  <c:v>246884</c:v>
                </c:pt>
                <c:pt idx="25">
                  <c:v>538861</c:v>
                </c:pt>
                <c:pt idx="26">
                  <c:v>264565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FD8-49FD-BCA8-42F24B1694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3464776"/>
        <c:axId val="393469368"/>
      </c:lineChart>
      <c:dateAx>
        <c:axId val="3934647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469368"/>
        <c:crosses val="autoZero"/>
        <c:auto val="1"/>
        <c:lblOffset val="100"/>
        <c:baseTimeUnit val="days"/>
      </c:dateAx>
      <c:valAx>
        <c:axId val="393469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464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Altice Dominicana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</c:f>
              <c:numCache>
                <c:formatCode>m/d/yyyy</c:formatCode>
                <c:ptCount val="27"/>
                <c:pt idx="0">
                  <c:v>43408</c:v>
                </c:pt>
                <c:pt idx="1">
                  <c:v>43409</c:v>
                </c:pt>
                <c:pt idx="2">
                  <c:v>43410</c:v>
                </c:pt>
                <c:pt idx="3">
                  <c:v>43411</c:v>
                </c:pt>
                <c:pt idx="4">
                  <c:v>43412</c:v>
                </c:pt>
                <c:pt idx="5">
                  <c:v>43413</c:v>
                </c:pt>
                <c:pt idx="6">
                  <c:v>43414</c:v>
                </c:pt>
                <c:pt idx="7">
                  <c:v>43415</c:v>
                </c:pt>
                <c:pt idx="8">
                  <c:v>43416</c:v>
                </c:pt>
                <c:pt idx="9">
                  <c:v>43417</c:v>
                </c:pt>
                <c:pt idx="10">
                  <c:v>43418</c:v>
                </c:pt>
                <c:pt idx="11">
                  <c:v>43419</c:v>
                </c:pt>
                <c:pt idx="12">
                  <c:v>43420</c:v>
                </c:pt>
                <c:pt idx="13">
                  <c:v>43421</c:v>
                </c:pt>
                <c:pt idx="14">
                  <c:v>43422</c:v>
                </c:pt>
                <c:pt idx="15">
                  <c:v>43423</c:v>
                </c:pt>
                <c:pt idx="16">
                  <c:v>43424</c:v>
                </c:pt>
                <c:pt idx="17">
                  <c:v>43425</c:v>
                </c:pt>
                <c:pt idx="18">
                  <c:v>43426</c:v>
                </c:pt>
                <c:pt idx="19">
                  <c:v>43427</c:v>
                </c:pt>
                <c:pt idx="20">
                  <c:v>43428</c:v>
                </c:pt>
                <c:pt idx="21">
                  <c:v>43429</c:v>
                </c:pt>
                <c:pt idx="22">
                  <c:v>43430</c:v>
                </c:pt>
                <c:pt idx="23">
                  <c:v>43431</c:v>
                </c:pt>
                <c:pt idx="24">
                  <c:v>43432</c:v>
                </c:pt>
                <c:pt idx="25">
                  <c:v>43433</c:v>
                </c:pt>
                <c:pt idx="26">
                  <c:v>43434</c:v>
                </c:pt>
              </c:numCache>
            </c:numRef>
          </c:cat>
          <c:val>
            <c:numRef>
              <c:f>Sheet1!$B$2:$B$28</c:f>
              <c:numCache>
                <c:formatCode>General</c:formatCode>
                <c:ptCount val="27"/>
                <c:pt idx="0">
                  <c:v>17614</c:v>
                </c:pt>
                <c:pt idx="1">
                  <c:v>216697</c:v>
                </c:pt>
                <c:pt idx="2">
                  <c:v>408176</c:v>
                </c:pt>
                <c:pt idx="3">
                  <c:v>337182</c:v>
                </c:pt>
                <c:pt idx="4">
                  <c:v>28442</c:v>
                </c:pt>
                <c:pt idx="5">
                  <c:v>23972</c:v>
                </c:pt>
                <c:pt idx="6">
                  <c:v>145106</c:v>
                </c:pt>
                <c:pt idx="7">
                  <c:v>128315</c:v>
                </c:pt>
                <c:pt idx="8">
                  <c:v>18363</c:v>
                </c:pt>
                <c:pt idx="9">
                  <c:v>19486</c:v>
                </c:pt>
                <c:pt idx="10">
                  <c:v>184970</c:v>
                </c:pt>
                <c:pt idx="11">
                  <c:v>227830</c:v>
                </c:pt>
                <c:pt idx="12">
                  <c:v>58028</c:v>
                </c:pt>
                <c:pt idx="13">
                  <c:v>31759</c:v>
                </c:pt>
                <c:pt idx="14">
                  <c:v>36123</c:v>
                </c:pt>
                <c:pt idx="15">
                  <c:v>54442</c:v>
                </c:pt>
                <c:pt idx="16">
                  <c:v>51187</c:v>
                </c:pt>
                <c:pt idx="17">
                  <c:v>110203</c:v>
                </c:pt>
                <c:pt idx="18">
                  <c:v>257918</c:v>
                </c:pt>
                <c:pt idx="19">
                  <c:v>277452</c:v>
                </c:pt>
                <c:pt idx="20">
                  <c:v>223297</c:v>
                </c:pt>
                <c:pt idx="21">
                  <c:v>191168</c:v>
                </c:pt>
                <c:pt idx="22">
                  <c:v>54643</c:v>
                </c:pt>
                <c:pt idx="23">
                  <c:v>142692</c:v>
                </c:pt>
                <c:pt idx="24">
                  <c:v>210354</c:v>
                </c:pt>
                <c:pt idx="25">
                  <c:v>415178</c:v>
                </c:pt>
                <c:pt idx="26">
                  <c:v>205964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DC8-4BA3-8A3F-360F9BF9D2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5575864"/>
        <c:axId val="395579800"/>
      </c:lineChart>
      <c:dateAx>
        <c:axId val="3955758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579800"/>
        <c:crosses val="autoZero"/>
        <c:auto val="1"/>
        <c:lblOffset val="100"/>
        <c:baseTimeUnit val="days"/>
      </c:dateAx>
      <c:valAx>
        <c:axId val="395579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575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Altice Dominicana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</c:f>
              <c:numCache>
                <c:formatCode>m/d/yyyy</c:formatCode>
                <c:ptCount val="27"/>
                <c:pt idx="0">
                  <c:v>43408</c:v>
                </c:pt>
                <c:pt idx="1">
                  <c:v>43409</c:v>
                </c:pt>
                <c:pt idx="2">
                  <c:v>43410</c:v>
                </c:pt>
                <c:pt idx="3">
                  <c:v>43411</c:v>
                </c:pt>
                <c:pt idx="4">
                  <c:v>43412</c:v>
                </c:pt>
                <c:pt idx="5">
                  <c:v>43413</c:v>
                </c:pt>
                <c:pt idx="6">
                  <c:v>43414</c:v>
                </c:pt>
                <c:pt idx="7">
                  <c:v>43415</c:v>
                </c:pt>
                <c:pt idx="8">
                  <c:v>43416</c:v>
                </c:pt>
                <c:pt idx="9">
                  <c:v>43417</c:v>
                </c:pt>
                <c:pt idx="10">
                  <c:v>43418</c:v>
                </c:pt>
                <c:pt idx="11">
                  <c:v>43419</c:v>
                </c:pt>
                <c:pt idx="12">
                  <c:v>43420</c:v>
                </c:pt>
                <c:pt idx="13">
                  <c:v>43421</c:v>
                </c:pt>
                <c:pt idx="14">
                  <c:v>43422</c:v>
                </c:pt>
                <c:pt idx="15">
                  <c:v>43423</c:v>
                </c:pt>
                <c:pt idx="16">
                  <c:v>43424</c:v>
                </c:pt>
                <c:pt idx="17">
                  <c:v>43425</c:v>
                </c:pt>
                <c:pt idx="18">
                  <c:v>43426</c:v>
                </c:pt>
                <c:pt idx="19">
                  <c:v>43427</c:v>
                </c:pt>
                <c:pt idx="20">
                  <c:v>43428</c:v>
                </c:pt>
                <c:pt idx="21">
                  <c:v>43429</c:v>
                </c:pt>
                <c:pt idx="22">
                  <c:v>43430</c:v>
                </c:pt>
                <c:pt idx="23">
                  <c:v>43431</c:v>
                </c:pt>
                <c:pt idx="24">
                  <c:v>43432</c:v>
                </c:pt>
                <c:pt idx="25">
                  <c:v>43433</c:v>
                </c:pt>
                <c:pt idx="26">
                  <c:v>43434</c:v>
                </c:pt>
              </c:numCache>
            </c:numRef>
          </c:cat>
          <c:val>
            <c:numRef>
              <c:f>Sheet1!$B$2:$B$28</c:f>
              <c:numCache>
                <c:formatCode>General</c:formatCode>
                <c:ptCount val="27"/>
                <c:pt idx="0">
                  <c:v>1.494817467839E-3</c:v>
                </c:pt>
                <c:pt idx="1">
                  <c:v>1.1294637903874699E-3</c:v>
                </c:pt>
                <c:pt idx="2">
                  <c:v>1.9932429065468099E-3</c:v>
                </c:pt>
                <c:pt idx="3">
                  <c:v>2.3492610861986598E-3</c:v>
                </c:pt>
                <c:pt idx="4">
                  <c:v>1.9809233345293598E-3</c:v>
                </c:pt>
                <c:pt idx="5">
                  <c:v>1.8510731881588799E-3</c:v>
                </c:pt>
                <c:pt idx="6">
                  <c:v>4.2861813513233298E-3</c:v>
                </c:pt>
                <c:pt idx="7">
                  <c:v>1.59494084763131E-3</c:v>
                </c:pt>
                <c:pt idx="8">
                  <c:v>1.8442275677130601E-3</c:v>
                </c:pt>
                <c:pt idx="9">
                  <c:v>2.3676838568822299E-3</c:v>
                </c:pt>
                <c:pt idx="10">
                  <c:v>2.19332133653027E-3</c:v>
                </c:pt>
                <c:pt idx="11">
                  <c:v>1.1964036107460999E-3</c:v>
                </c:pt>
                <c:pt idx="12">
                  <c:v>2.0847341084797699E-3</c:v>
                </c:pt>
                <c:pt idx="13">
                  <c:v>1.72829535238114E-3</c:v>
                </c:pt>
                <c:pt idx="14">
                  <c:v>1.0968421913311599E-3</c:v>
                </c:pt>
                <c:pt idx="15">
                  <c:v>2.5427455469545402E-3</c:v>
                </c:pt>
                <c:pt idx="16">
                  <c:v>6.6478665002040903E-4</c:v>
                </c:pt>
                <c:pt idx="17">
                  <c:v>3.4652626120601098E-3</c:v>
                </c:pt>
                <c:pt idx="18">
                  <c:v>1.3794818200916401E-3</c:v>
                </c:pt>
                <c:pt idx="19">
                  <c:v>1.1468221558062601E-3</c:v>
                </c:pt>
                <c:pt idx="20">
                  <c:v>9.9726052533689901E-4</c:v>
                </c:pt>
                <c:pt idx="21">
                  <c:v>1.87492644902893E-3</c:v>
                </c:pt>
                <c:pt idx="22">
                  <c:v>5.6183491960275301E-3</c:v>
                </c:pt>
                <c:pt idx="23">
                  <c:v>1.5293173459827801E-3</c:v>
                </c:pt>
                <c:pt idx="24">
                  <c:v>4.3387496222295598E-3</c:v>
                </c:pt>
                <c:pt idx="25">
                  <c:v>6.6578958655214796E-3</c:v>
                </c:pt>
                <c:pt idx="26">
                  <c:v>2.19444585753458E-3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6ED-40DA-9251-1D3C3D8DCD4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Claro RD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</c:f>
              <c:numCache>
                <c:formatCode>m/d/yyyy</c:formatCode>
                <c:ptCount val="27"/>
                <c:pt idx="0">
                  <c:v>43408</c:v>
                </c:pt>
                <c:pt idx="1">
                  <c:v>43409</c:v>
                </c:pt>
                <c:pt idx="2">
                  <c:v>43410</c:v>
                </c:pt>
                <c:pt idx="3">
                  <c:v>43411</c:v>
                </c:pt>
                <c:pt idx="4">
                  <c:v>43412</c:v>
                </c:pt>
                <c:pt idx="5">
                  <c:v>43413</c:v>
                </c:pt>
                <c:pt idx="6">
                  <c:v>43414</c:v>
                </c:pt>
                <c:pt idx="7">
                  <c:v>43415</c:v>
                </c:pt>
                <c:pt idx="8">
                  <c:v>43416</c:v>
                </c:pt>
                <c:pt idx="9">
                  <c:v>43417</c:v>
                </c:pt>
                <c:pt idx="10">
                  <c:v>43418</c:v>
                </c:pt>
                <c:pt idx="11">
                  <c:v>43419</c:v>
                </c:pt>
                <c:pt idx="12">
                  <c:v>43420</c:v>
                </c:pt>
                <c:pt idx="13">
                  <c:v>43421</c:v>
                </c:pt>
                <c:pt idx="14">
                  <c:v>43422</c:v>
                </c:pt>
                <c:pt idx="15">
                  <c:v>43423</c:v>
                </c:pt>
                <c:pt idx="16">
                  <c:v>43424</c:v>
                </c:pt>
                <c:pt idx="17">
                  <c:v>43425</c:v>
                </c:pt>
                <c:pt idx="18">
                  <c:v>43426</c:v>
                </c:pt>
                <c:pt idx="19">
                  <c:v>43427</c:v>
                </c:pt>
                <c:pt idx="20">
                  <c:v>43428</c:v>
                </c:pt>
                <c:pt idx="21">
                  <c:v>43429</c:v>
                </c:pt>
                <c:pt idx="22">
                  <c:v>43430</c:v>
                </c:pt>
                <c:pt idx="23">
                  <c:v>43431</c:v>
                </c:pt>
                <c:pt idx="24">
                  <c:v>43432</c:v>
                </c:pt>
                <c:pt idx="25">
                  <c:v>43433</c:v>
                </c:pt>
                <c:pt idx="26">
                  <c:v>43434</c:v>
                </c:pt>
              </c:numCache>
            </c:numRef>
          </c:cat>
          <c:val>
            <c:numRef>
              <c:f>Sheet1!$C$2:$C$28</c:f>
              <c:numCache>
                <c:formatCode>General</c:formatCode>
                <c:ptCount val="27"/>
                <c:pt idx="0">
                  <c:v>1.0680118581680299E-3</c:v>
                </c:pt>
                <c:pt idx="1">
                  <c:v>0</c:v>
                </c:pt>
                <c:pt idx="2">
                  <c:v>0.22618511275020001</c:v>
                </c:pt>
                <c:pt idx="3">
                  <c:v>1.95639427328872E-3</c:v>
                </c:pt>
                <c:pt idx="4">
                  <c:v>1.9860179939036899E-2</c:v>
                </c:pt>
                <c:pt idx="5">
                  <c:v>3.8986724948223903E-2</c:v>
                </c:pt>
                <c:pt idx="6">
                  <c:v>1.6055715057671099E-3</c:v>
                </c:pt>
                <c:pt idx="7">
                  <c:v>3.5867788998990902E-2</c:v>
                </c:pt>
                <c:pt idx="8">
                  <c:v>7.7522056665342995E-2</c:v>
                </c:pt>
                <c:pt idx="9">
                  <c:v>8.8249044943895696E-2</c:v>
                </c:pt>
                <c:pt idx="10">
                  <c:v>2.1525780719634499E-2</c:v>
                </c:pt>
                <c:pt idx="11">
                  <c:v>8.8925264790084592E-3</c:v>
                </c:pt>
                <c:pt idx="12">
                  <c:v>4.2780536280571199E-2</c:v>
                </c:pt>
                <c:pt idx="13">
                  <c:v>8.6821969584681101E-3</c:v>
                </c:pt>
                <c:pt idx="14">
                  <c:v>5.3681950233674398E-2</c:v>
                </c:pt>
                <c:pt idx="15">
                  <c:v>4.2784895161896097E-2</c:v>
                </c:pt>
                <c:pt idx="16">
                  <c:v>4.6283223971946799E-2</c:v>
                </c:pt>
                <c:pt idx="17">
                  <c:v>1.4593220456068401E-2</c:v>
                </c:pt>
                <c:pt idx="18">
                  <c:v>8.1235815283439306E-3</c:v>
                </c:pt>
                <c:pt idx="19">
                  <c:v>4.5334086310919296E-3</c:v>
                </c:pt>
                <c:pt idx="20">
                  <c:v>1.0254368792868701E-3</c:v>
                </c:pt>
                <c:pt idx="21">
                  <c:v>4.3375652146021501E-2</c:v>
                </c:pt>
                <c:pt idx="22">
                  <c:v>1.5257045228503001E-3</c:v>
                </c:pt>
                <c:pt idx="23">
                  <c:v>4.8018751495188198E-3</c:v>
                </c:pt>
                <c:pt idx="24">
                  <c:v>8.8526912181303096E-4</c:v>
                </c:pt>
                <c:pt idx="25">
                  <c:v>1.30850937030902E-2</c:v>
                </c:pt>
                <c:pt idx="26">
                  <c:v>2.5163490711677599E-2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6ED-40DA-9251-1D3C3D8DCD4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vivaRD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</c:f>
              <c:numCache>
                <c:formatCode>m/d/yyyy</c:formatCode>
                <c:ptCount val="27"/>
                <c:pt idx="0">
                  <c:v>43408</c:v>
                </c:pt>
                <c:pt idx="1">
                  <c:v>43409</c:v>
                </c:pt>
                <c:pt idx="2">
                  <c:v>43410</c:v>
                </c:pt>
                <c:pt idx="3">
                  <c:v>43411</c:v>
                </c:pt>
                <c:pt idx="4">
                  <c:v>43412</c:v>
                </c:pt>
                <c:pt idx="5">
                  <c:v>43413</c:v>
                </c:pt>
                <c:pt idx="6">
                  <c:v>43414</c:v>
                </c:pt>
                <c:pt idx="7">
                  <c:v>43415</c:v>
                </c:pt>
                <c:pt idx="8">
                  <c:v>43416</c:v>
                </c:pt>
                <c:pt idx="9">
                  <c:v>43417</c:v>
                </c:pt>
                <c:pt idx="10">
                  <c:v>43418</c:v>
                </c:pt>
                <c:pt idx="11">
                  <c:v>43419</c:v>
                </c:pt>
                <c:pt idx="12">
                  <c:v>43420</c:v>
                </c:pt>
                <c:pt idx="13">
                  <c:v>43421</c:v>
                </c:pt>
                <c:pt idx="14">
                  <c:v>43422</c:v>
                </c:pt>
                <c:pt idx="15">
                  <c:v>43423</c:v>
                </c:pt>
                <c:pt idx="16">
                  <c:v>43424</c:v>
                </c:pt>
                <c:pt idx="17">
                  <c:v>43425</c:v>
                </c:pt>
                <c:pt idx="18">
                  <c:v>43426</c:v>
                </c:pt>
                <c:pt idx="19">
                  <c:v>43427</c:v>
                </c:pt>
                <c:pt idx="20">
                  <c:v>43428</c:v>
                </c:pt>
                <c:pt idx="21">
                  <c:v>43429</c:v>
                </c:pt>
                <c:pt idx="22">
                  <c:v>43430</c:v>
                </c:pt>
                <c:pt idx="23">
                  <c:v>43431</c:v>
                </c:pt>
                <c:pt idx="24">
                  <c:v>43432</c:v>
                </c:pt>
                <c:pt idx="25">
                  <c:v>43433</c:v>
                </c:pt>
                <c:pt idx="26">
                  <c:v>43434</c:v>
                </c:pt>
              </c:numCache>
            </c:numRef>
          </c:cat>
          <c:val>
            <c:numRef>
              <c:f>Sheet1!$D$2:$D$28</c:f>
              <c:numCache>
                <c:formatCode>General</c:formatCode>
                <c:ptCount val="27"/>
                <c:pt idx="0">
                  <c:v>1.7529035273812499E-2</c:v>
                </c:pt>
                <c:pt idx="1">
                  <c:v>9.7760937426257903E-3</c:v>
                </c:pt>
                <c:pt idx="2">
                  <c:v>4.4948567601522001E-3</c:v>
                </c:pt>
                <c:pt idx="3">
                  <c:v>4.3826527860186598E-3</c:v>
                </c:pt>
                <c:pt idx="4">
                  <c:v>6.3495845236463001E-3</c:v>
                </c:pt>
                <c:pt idx="5">
                  <c:v>3.2817617216211901E-3</c:v>
                </c:pt>
                <c:pt idx="6">
                  <c:v>4.1587425760825098E-3</c:v>
                </c:pt>
                <c:pt idx="7">
                  <c:v>5.3954529819994204E-3</c:v>
                </c:pt>
                <c:pt idx="8">
                  <c:v>2.1732467331979899E-3</c:v>
                </c:pt>
                <c:pt idx="9">
                  <c:v>6.2952046278747197E-3</c:v>
                </c:pt>
                <c:pt idx="10">
                  <c:v>3.6349192073627701E-3</c:v>
                </c:pt>
                <c:pt idx="11">
                  <c:v>1.24417542273858E-2</c:v>
                </c:pt>
                <c:pt idx="12">
                  <c:v>1.9338184369350299E-3</c:v>
                </c:pt>
                <c:pt idx="13">
                  <c:v>1.5741196735725501E-3</c:v>
                </c:pt>
                <c:pt idx="14">
                  <c:v>2.9234900174060102E-3</c:v>
                </c:pt>
                <c:pt idx="15">
                  <c:v>1.9678265973691799E-3</c:v>
                </c:pt>
                <c:pt idx="16">
                  <c:v>7.8717312635927898E-3</c:v>
                </c:pt>
                <c:pt idx="17">
                  <c:v>6.89729108892483E-3</c:v>
                </c:pt>
                <c:pt idx="18">
                  <c:v>3.71113430257665E-3</c:v>
                </c:pt>
                <c:pt idx="19">
                  <c:v>2.74409513462936E-3</c:v>
                </c:pt>
                <c:pt idx="20">
                  <c:v>0</c:v>
                </c:pt>
                <c:pt idx="21">
                  <c:v>4.0488835203692604E-3</c:v>
                </c:pt>
                <c:pt idx="22">
                  <c:v>2.9993348974864799E-3</c:v>
                </c:pt>
                <c:pt idx="23">
                  <c:v>2.0996808485110301E-3</c:v>
                </c:pt>
                <c:pt idx="24">
                  <c:v>3.28471505096933E-3</c:v>
                </c:pt>
                <c:pt idx="25">
                  <c:v>2.3248820122378799E-3</c:v>
                </c:pt>
                <c:pt idx="26">
                  <c:v>2.0812146193514699E-3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6ED-40DA-9251-1D3C3D8DCD4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WIND telecom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</c:f>
              <c:numCache>
                <c:formatCode>m/d/yyyy</c:formatCode>
                <c:ptCount val="27"/>
                <c:pt idx="0">
                  <c:v>43408</c:v>
                </c:pt>
                <c:pt idx="1">
                  <c:v>43409</c:v>
                </c:pt>
                <c:pt idx="2">
                  <c:v>43410</c:v>
                </c:pt>
                <c:pt idx="3">
                  <c:v>43411</c:v>
                </c:pt>
                <c:pt idx="4">
                  <c:v>43412</c:v>
                </c:pt>
                <c:pt idx="5">
                  <c:v>43413</c:v>
                </c:pt>
                <c:pt idx="6">
                  <c:v>43414</c:v>
                </c:pt>
                <c:pt idx="7">
                  <c:v>43415</c:v>
                </c:pt>
                <c:pt idx="8">
                  <c:v>43416</c:v>
                </c:pt>
                <c:pt idx="9">
                  <c:v>43417</c:v>
                </c:pt>
                <c:pt idx="10">
                  <c:v>43418</c:v>
                </c:pt>
                <c:pt idx="11">
                  <c:v>43419</c:v>
                </c:pt>
                <c:pt idx="12">
                  <c:v>43420</c:v>
                </c:pt>
                <c:pt idx="13">
                  <c:v>43421</c:v>
                </c:pt>
                <c:pt idx="14">
                  <c:v>43422</c:v>
                </c:pt>
                <c:pt idx="15">
                  <c:v>43423</c:v>
                </c:pt>
                <c:pt idx="16">
                  <c:v>43424</c:v>
                </c:pt>
                <c:pt idx="17">
                  <c:v>43425</c:v>
                </c:pt>
                <c:pt idx="18">
                  <c:v>43426</c:v>
                </c:pt>
                <c:pt idx="19">
                  <c:v>43427</c:v>
                </c:pt>
                <c:pt idx="20">
                  <c:v>43428</c:v>
                </c:pt>
                <c:pt idx="21">
                  <c:v>43429</c:v>
                </c:pt>
                <c:pt idx="22">
                  <c:v>43430</c:v>
                </c:pt>
                <c:pt idx="23">
                  <c:v>43431</c:v>
                </c:pt>
                <c:pt idx="24">
                  <c:v>43432</c:v>
                </c:pt>
                <c:pt idx="25">
                  <c:v>43433</c:v>
                </c:pt>
                <c:pt idx="26">
                  <c:v>43434</c:v>
                </c:pt>
              </c:numCache>
            </c:numRef>
          </c:cat>
          <c:val>
            <c:numRef>
              <c:f>Sheet1!$E$2:$E$28</c:f>
              <c:numCache>
                <c:formatCode>General</c:formatCode>
                <c:ptCount val="27"/>
                <c:pt idx="0">
                  <c:v>9.3171463444176295E-4</c:v>
                </c:pt>
                <c:pt idx="1">
                  <c:v>2.32937339855579E-3</c:v>
                </c:pt>
                <c:pt idx="2">
                  <c:v>1.30446125750065E-2</c:v>
                </c:pt>
                <c:pt idx="3">
                  <c:v>1.86339454584416E-3</c:v>
                </c:pt>
                <c:pt idx="4">
                  <c:v>2.14162670515387E-2</c:v>
                </c:pt>
                <c:pt idx="5">
                  <c:v>4.6513358636600397E-3</c:v>
                </c:pt>
                <c:pt idx="6">
                  <c:v>2.7889853671234401E-3</c:v>
                </c:pt>
                <c:pt idx="7">
                  <c:v>2.7876118529256001E-3</c:v>
                </c:pt>
                <c:pt idx="8">
                  <c:v>3.7152622975182002E-3</c:v>
                </c:pt>
                <c:pt idx="9">
                  <c:v>1.9494987003341999E-2</c:v>
                </c:pt>
                <c:pt idx="10">
                  <c:v>6.4945306773795501E-3</c:v>
                </c:pt>
                <c:pt idx="11">
                  <c:v>3.7094395964129699E-3</c:v>
                </c:pt>
                <c:pt idx="12">
                  <c:v>6.0255483248975701E-3</c:v>
                </c:pt>
                <c:pt idx="13">
                  <c:v>2.7799141933152298E-3</c:v>
                </c:pt>
                <c:pt idx="14">
                  <c:v>3.7049043671560202E-3</c:v>
                </c:pt>
                <c:pt idx="15">
                  <c:v>7.4988890534735606E-2</c:v>
                </c:pt>
                <c:pt idx="16">
                  <c:v>8.9935046910564601E-2</c:v>
                </c:pt>
                <c:pt idx="17">
                  <c:v>0.41934827637224398</c:v>
                </c:pt>
                <c:pt idx="18">
                  <c:v>4.1586574005618802E-3</c:v>
                </c:pt>
                <c:pt idx="19">
                  <c:v>4.6185109920561596E-3</c:v>
                </c:pt>
                <c:pt idx="20">
                  <c:v>5.0782043469429199E-3</c:v>
                </c:pt>
                <c:pt idx="21">
                  <c:v>4.6145894861193103E-3</c:v>
                </c:pt>
                <c:pt idx="22">
                  <c:v>0.55999926194495997</c:v>
                </c:pt>
                <c:pt idx="23">
                  <c:v>1.0144700316330199E-2</c:v>
                </c:pt>
                <c:pt idx="24">
                  <c:v>5.5314833594542296E-3</c:v>
                </c:pt>
                <c:pt idx="25">
                  <c:v>3.6863641390496599E-3</c:v>
                </c:pt>
                <c:pt idx="26">
                  <c:v>8.7536627167683293E-3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6ED-40DA-9251-1D3C3D8DCD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5574224"/>
        <c:axId val="395583080"/>
      </c:lineChart>
      <c:dateAx>
        <c:axId val="3955742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583080"/>
        <c:crosses val="autoZero"/>
        <c:auto val="1"/>
        <c:lblOffset val="100"/>
        <c:baseTimeUnit val="days"/>
      </c:dateAx>
      <c:valAx>
        <c:axId val="395583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574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Altice Dominicana</c:v>
                </c:pt>
                <c:pt idx="1">
                  <c:v>Claro RD</c:v>
                </c:pt>
                <c:pt idx="2">
                  <c:v>vivaRD</c:v>
                </c:pt>
                <c:pt idx="3">
                  <c:v>WIND telecom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2162</c:v>
                </c:pt>
                <c:pt idx="1">
                  <c:v>38623</c:v>
                </c:pt>
                <c:pt idx="2">
                  <c:v>919</c:v>
                </c:pt>
                <c:pt idx="3">
                  <c:v>3017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377-494A-90CA-120A3F6461F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Altice Dominicana</c:v>
                </c:pt>
                <c:pt idx="1">
                  <c:v>Claro RD</c:v>
                </c:pt>
                <c:pt idx="2">
                  <c:v>vivaRD</c:v>
                </c:pt>
                <c:pt idx="3">
                  <c:v>WIND telecom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98</c:v>
                </c:pt>
                <c:pt idx="1">
                  <c:v>2185</c:v>
                </c:pt>
                <c:pt idx="2">
                  <c:v>51</c:v>
                </c:pt>
                <c:pt idx="3">
                  <c:v>167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377-494A-90CA-120A3F6461F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Altice Dominicana</c:v>
                </c:pt>
                <c:pt idx="1">
                  <c:v>Claro RD</c:v>
                </c:pt>
                <c:pt idx="2">
                  <c:v>vivaRD</c:v>
                </c:pt>
                <c:pt idx="3">
                  <c:v>WIND telecom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24</c:v>
                </c:pt>
                <c:pt idx="1">
                  <c:v>443</c:v>
                </c:pt>
                <c:pt idx="2">
                  <c:v>21</c:v>
                </c:pt>
                <c:pt idx="3">
                  <c:v>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377-494A-90CA-120A3F6461F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Altice Dominicana</c:v>
                </c:pt>
                <c:pt idx="1">
                  <c:v>Claro RD</c:v>
                </c:pt>
                <c:pt idx="2">
                  <c:v>vivaRD</c:v>
                </c:pt>
                <c:pt idx="3">
                  <c:v>WIND telecom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17</c:v>
                </c:pt>
                <c:pt idx="1">
                  <c:v>146</c:v>
                </c:pt>
                <c:pt idx="2">
                  <c:v>10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377-494A-90CA-120A3F6461F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Altice Dominicana</c:v>
                </c:pt>
                <c:pt idx="1">
                  <c:v>Claro RD</c:v>
                </c:pt>
                <c:pt idx="2">
                  <c:v>vivaRD</c:v>
                </c:pt>
                <c:pt idx="3">
                  <c:v>WIND telecom</c:v>
                </c:pt>
              </c:strCache>
            </c:strRef>
          </c:cat>
          <c:val>
            <c:numRef>
              <c:f>Sheet1!$F$2:$F$5</c:f>
              <c:numCache>
                <c:formatCode>General</c:formatCode>
                <c:ptCount val="4"/>
                <c:pt idx="0">
                  <c:v>1</c:v>
                </c:pt>
                <c:pt idx="1">
                  <c:v>84</c:v>
                </c:pt>
                <c:pt idx="2">
                  <c:v>1</c:v>
                </c:pt>
                <c:pt idx="3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377-494A-90CA-120A3F6461F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Altice Dominicana</c:v>
                </c:pt>
                <c:pt idx="1">
                  <c:v>Claro RD</c:v>
                </c:pt>
                <c:pt idx="2">
                  <c:v>vivaRD</c:v>
                </c:pt>
                <c:pt idx="3">
                  <c:v>WIND telecom</c:v>
                </c:pt>
              </c:strCache>
            </c:strRef>
          </c:cat>
          <c:val>
            <c:numRef>
              <c:f>Sheet1!$G$2:$G$5</c:f>
              <c:numCache>
                <c:formatCode>General</c:formatCode>
                <c:ptCount val="4"/>
                <c:pt idx="0">
                  <c:v>15</c:v>
                </c:pt>
                <c:pt idx="1">
                  <c:v>98</c:v>
                </c:pt>
                <c:pt idx="2">
                  <c:v>6</c:v>
                </c:pt>
                <c:pt idx="3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8377-494A-90CA-120A3F6461FB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Altice Dominicana</c:v>
                </c:pt>
                <c:pt idx="1">
                  <c:v>Claro RD</c:v>
                </c:pt>
                <c:pt idx="2">
                  <c:v>vivaRD</c:v>
                </c:pt>
                <c:pt idx="3">
                  <c:v>WIND telecom</c:v>
                </c:pt>
              </c:strCache>
            </c:strRef>
          </c:cat>
          <c:val>
            <c:numRef>
              <c:f>Sheet1!$H$2:$H$5</c:f>
              <c:numCache>
                <c:formatCode>General</c:formatCode>
                <c:ptCount val="4"/>
                <c:pt idx="0">
                  <c:v>554</c:v>
                </c:pt>
                <c:pt idx="1">
                  <c:v>2199</c:v>
                </c:pt>
                <c:pt idx="2">
                  <c:v>475</c:v>
                </c:pt>
                <c:pt idx="3">
                  <c:v>195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377-494A-90CA-120A3F6461FB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Altice Dominicana</c:v>
                </c:pt>
                <c:pt idx="1">
                  <c:v>Claro RD</c:v>
                </c:pt>
                <c:pt idx="2">
                  <c:v>vivaRD</c:v>
                </c:pt>
                <c:pt idx="3">
                  <c:v>WIND telecom</c:v>
                </c:pt>
              </c:strCache>
            </c:strRef>
          </c:cat>
          <c:val>
            <c:numRef>
              <c:f>Sheet1!$I$2:$I$5</c:f>
              <c:numCache>
                <c:formatCode>General</c:formatCode>
                <c:ptCount val="4"/>
                <c:pt idx="0">
                  <c:v>195</c:v>
                </c:pt>
                <c:pt idx="1">
                  <c:v>3609</c:v>
                </c:pt>
                <c:pt idx="2">
                  <c:v>110</c:v>
                </c:pt>
                <c:pt idx="3">
                  <c:v>294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8377-494A-90CA-120A3F6461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50309008"/>
        <c:axId val="550303104"/>
      </c:barChart>
      <c:catAx>
        <c:axId val="550309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0303104"/>
        <c:crosses val="autoZero"/>
        <c:auto val="1"/>
        <c:lblAlgn val="ctr"/>
        <c:lblOffset val="100"/>
        <c:noMultiLvlLbl val="0"/>
      </c:catAx>
      <c:valAx>
        <c:axId val="550303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0309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alticedo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</c:f>
              <c:numCache>
                <c:formatCode>m/d/yyyy</c:formatCode>
                <c:ptCount val="27"/>
                <c:pt idx="0">
                  <c:v>43408</c:v>
                </c:pt>
                <c:pt idx="1">
                  <c:v>43409</c:v>
                </c:pt>
                <c:pt idx="2">
                  <c:v>43410</c:v>
                </c:pt>
                <c:pt idx="3">
                  <c:v>43411</c:v>
                </c:pt>
                <c:pt idx="4">
                  <c:v>43412</c:v>
                </c:pt>
                <c:pt idx="5">
                  <c:v>43413</c:v>
                </c:pt>
                <c:pt idx="6">
                  <c:v>43414</c:v>
                </c:pt>
                <c:pt idx="7">
                  <c:v>43415</c:v>
                </c:pt>
                <c:pt idx="8">
                  <c:v>43416</c:v>
                </c:pt>
                <c:pt idx="9">
                  <c:v>43417</c:v>
                </c:pt>
                <c:pt idx="10">
                  <c:v>43418</c:v>
                </c:pt>
                <c:pt idx="11">
                  <c:v>43419</c:v>
                </c:pt>
                <c:pt idx="12">
                  <c:v>43420</c:v>
                </c:pt>
                <c:pt idx="13">
                  <c:v>43421</c:v>
                </c:pt>
                <c:pt idx="14">
                  <c:v>43422</c:v>
                </c:pt>
                <c:pt idx="15">
                  <c:v>43423</c:v>
                </c:pt>
                <c:pt idx="16">
                  <c:v>43424</c:v>
                </c:pt>
                <c:pt idx="17">
                  <c:v>43425</c:v>
                </c:pt>
                <c:pt idx="18">
                  <c:v>43426</c:v>
                </c:pt>
                <c:pt idx="19">
                  <c:v>43427</c:v>
                </c:pt>
                <c:pt idx="20">
                  <c:v>43428</c:v>
                </c:pt>
                <c:pt idx="21">
                  <c:v>43429</c:v>
                </c:pt>
                <c:pt idx="22">
                  <c:v>43430</c:v>
                </c:pt>
                <c:pt idx="23">
                  <c:v>43431</c:v>
                </c:pt>
                <c:pt idx="24">
                  <c:v>43432</c:v>
                </c:pt>
                <c:pt idx="25">
                  <c:v>43433</c:v>
                </c:pt>
                <c:pt idx="26">
                  <c:v>43434</c:v>
                </c:pt>
              </c:numCache>
            </c:numRef>
          </c:cat>
          <c:val>
            <c:numRef>
              <c:f>Sheet1!$B$2:$B$28</c:f>
              <c:numCache>
                <c:formatCode>General</c:formatCode>
                <c:ptCount val="27"/>
                <c:pt idx="0">
                  <c:v>18</c:v>
                </c:pt>
                <c:pt idx="1">
                  <c:v>12</c:v>
                </c:pt>
                <c:pt idx="2">
                  <c:v>24</c:v>
                </c:pt>
                <c:pt idx="3">
                  <c:v>23</c:v>
                </c:pt>
                <c:pt idx="4">
                  <c:v>30</c:v>
                </c:pt>
                <c:pt idx="5">
                  <c:v>63</c:v>
                </c:pt>
                <c:pt idx="6">
                  <c:v>27</c:v>
                </c:pt>
                <c:pt idx="7">
                  <c:v>34</c:v>
                </c:pt>
                <c:pt idx="8">
                  <c:v>33</c:v>
                </c:pt>
                <c:pt idx="9">
                  <c:v>36</c:v>
                </c:pt>
                <c:pt idx="10">
                  <c:v>66</c:v>
                </c:pt>
                <c:pt idx="11">
                  <c:v>76</c:v>
                </c:pt>
                <c:pt idx="12">
                  <c:v>100</c:v>
                </c:pt>
                <c:pt idx="13">
                  <c:v>60</c:v>
                </c:pt>
                <c:pt idx="14">
                  <c:v>32</c:v>
                </c:pt>
                <c:pt idx="15">
                  <c:v>52</c:v>
                </c:pt>
                <c:pt idx="16">
                  <c:v>64</c:v>
                </c:pt>
                <c:pt idx="17">
                  <c:v>98</c:v>
                </c:pt>
                <c:pt idx="18">
                  <c:v>132</c:v>
                </c:pt>
                <c:pt idx="19">
                  <c:v>440</c:v>
                </c:pt>
                <c:pt idx="20">
                  <c:v>264</c:v>
                </c:pt>
                <c:pt idx="21">
                  <c:v>90</c:v>
                </c:pt>
                <c:pt idx="22">
                  <c:v>69</c:v>
                </c:pt>
                <c:pt idx="23">
                  <c:v>65</c:v>
                </c:pt>
                <c:pt idx="24">
                  <c:v>67</c:v>
                </c:pt>
                <c:pt idx="25">
                  <c:v>106</c:v>
                </c:pt>
                <c:pt idx="26">
                  <c:v>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96C-4C92-81EC-6266EA23B33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clarord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</c:f>
              <c:numCache>
                <c:formatCode>m/d/yyyy</c:formatCode>
                <c:ptCount val="27"/>
                <c:pt idx="0">
                  <c:v>43408</c:v>
                </c:pt>
                <c:pt idx="1">
                  <c:v>43409</c:v>
                </c:pt>
                <c:pt idx="2">
                  <c:v>43410</c:v>
                </c:pt>
                <c:pt idx="3">
                  <c:v>43411</c:v>
                </c:pt>
                <c:pt idx="4">
                  <c:v>43412</c:v>
                </c:pt>
                <c:pt idx="5">
                  <c:v>43413</c:v>
                </c:pt>
                <c:pt idx="6">
                  <c:v>43414</c:v>
                </c:pt>
                <c:pt idx="7">
                  <c:v>43415</c:v>
                </c:pt>
                <c:pt idx="8">
                  <c:v>43416</c:v>
                </c:pt>
                <c:pt idx="9">
                  <c:v>43417</c:v>
                </c:pt>
                <c:pt idx="10">
                  <c:v>43418</c:v>
                </c:pt>
                <c:pt idx="11">
                  <c:v>43419</c:v>
                </c:pt>
                <c:pt idx="12">
                  <c:v>43420</c:v>
                </c:pt>
                <c:pt idx="13">
                  <c:v>43421</c:v>
                </c:pt>
                <c:pt idx="14">
                  <c:v>43422</c:v>
                </c:pt>
                <c:pt idx="15">
                  <c:v>43423</c:v>
                </c:pt>
                <c:pt idx="16">
                  <c:v>43424</c:v>
                </c:pt>
                <c:pt idx="17">
                  <c:v>43425</c:v>
                </c:pt>
                <c:pt idx="18">
                  <c:v>43426</c:v>
                </c:pt>
                <c:pt idx="19">
                  <c:v>43427</c:v>
                </c:pt>
                <c:pt idx="20">
                  <c:v>43428</c:v>
                </c:pt>
                <c:pt idx="21">
                  <c:v>43429</c:v>
                </c:pt>
                <c:pt idx="22">
                  <c:v>43430</c:v>
                </c:pt>
                <c:pt idx="23">
                  <c:v>43431</c:v>
                </c:pt>
                <c:pt idx="24">
                  <c:v>43432</c:v>
                </c:pt>
                <c:pt idx="25">
                  <c:v>43433</c:v>
                </c:pt>
                <c:pt idx="26">
                  <c:v>43434</c:v>
                </c:pt>
              </c:numCache>
            </c:numRef>
          </c:cat>
          <c:val>
            <c:numRef>
              <c:f>Sheet1!$C$2:$C$28</c:f>
              <c:numCache>
                <c:formatCode>General</c:formatCode>
                <c:ptCount val="27"/>
                <c:pt idx="0">
                  <c:v>132</c:v>
                </c:pt>
                <c:pt idx="1">
                  <c:v>93</c:v>
                </c:pt>
                <c:pt idx="2">
                  <c:v>59</c:v>
                </c:pt>
                <c:pt idx="3">
                  <c:v>76</c:v>
                </c:pt>
                <c:pt idx="4">
                  <c:v>65</c:v>
                </c:pt>
                <c:pt idx="5">
                  <c:v>139</c:v>
                </c:pt>
                <c:pt idx="6">
                  <c:v>101</c:v>
                </c:pt>
                <c:pt idx="7">
                  <c:v>60</c:v>
                </c:pt>
                <c:pt idx="8">
                  <c:v>56</c:v>
                </c:pt>
                <c:pt idx="9">
                  <c:v>126</c:v>
                </c:pt>
                <c:pt idx="10">
                  <c:v>121</c:v>
                </c:pt>
                <c:pt idx="11">
                  <c:v>115</c:v>
                </c:pt>
                <c:pt idx="12">
                  <c:v>92</c:v>
                </c:pt>
                <c:pt idx="13">
                  <c:v>99</c:v>
                </c:pt>
                <c:pt idx="14">
                  <c:v>111</c:v>
                </c:pt>
                <c:pt idx="15">
                  <c:v>56</c:v>
                </c:pt>
                <c:pt idx="16">
                  <c:v>110</c:v>
                </c:pt>
                <c:pt idx="17">
                  <c:v>194</c:v>
                </c:pt>
                <c:pt idx="18">
                  <c:v>311</c:v>
                </c:pt>
                <c:pt idx="19">
                  <c:v>299</c:v>
                </c:pt>
                <c:pt idx="20">
                  <c:v>135</c:v>
                </c:pt>
                <c:pt idx="21">
                  <c:v>150</c:v>
                </c:pt>
                <c:pt idx="22">
                  <c:v>128</c:v>
                </c:pt>
                <c:pt idx="23">
                  <c:v>69</c:v>
                </c:pt>
                <c:pt idx="24">
                  <c:v>76</c:v>
                </c:pt>
                <c:pt idx="25">
                  <c:v>67</c:v>
                </c:pt>
                <c:pt idx="26">
                  <c:v>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96C-4C92-81EC-6266EA23B33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viva_rd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</c:f>
              <c:numCache>
                <c:formatCode>m/d/yyyy</c:formatCode>
                <c:ptCount val="27"/>
                <c:pt idx="0">
                  <c:v>43408</c:v>
                </c:pt>
                <c:pt idx="1">
                  <c:v>43409</c:v>
                </c:pt>
                <c:pt idx="2">
                  <c:v>43410</c:v>
                </c:pt>
                <c:pt idx="3">
                  <c:v>43411</c:v>
                </c:pt>
                <c:pt idx="4">
                  <c:v>43412</c:v>
                </c:pt>
                <c:pt idx="5">
                  <c:v>43413</c:v>
                </c:pt>
                <c:pt idx="6">
                  <c:v>43414</c:v>
                </c:pt>
                <c:pt idx="7">
                  <c:v>43415</c:v>
                </c:pt>
                <c:pt idx="8">
                  <c:v>43416</c:v>
                </c:pt>
                <c:pt idx="9">
                  <c:v>43417</c:v>
                </c:pt>
                <c:pt idx="10">
                  <c:v>43418</c:v>
                </c:pt>
                <c:pt idx="11">
                  <c:v>43419</c:v>
                </c:pt>
                <c:pt idx="12">
                  <c:v>43420</c:v>
                </c:pt>
                <c:pt idx="13">
                  <c:v>43421</c:v>
                </c:pt>
                <c:pt idx="14">
                  <c:v>43422</c:v>
                </c:pt>
                <c:pt idx="15">
                  <c:v>43423</c:v>
                </c:pt>
                <c:pt idx="16">
                  <c:v>43424</c:v>
                </c:pt>
                <c:pt idx="17">
                  <c:v>43425</c:v>
                </c:pt>
                <c:pt idx="18">
                  <c:v>43426</c:v>
                </c:pt>
                <c:pt idx="19">
                  <c:v>43427</c:v>
                </c:pt>
                <c:pt idx="20">
                  <c:v>43428</c:v>
                </c:pt>
                <c:pt idx="21">
                  <c:v>43429</c:v>
                </c:pt>
                <c:pt idx="22">
                  <c:v>43430</c:v>
                </c:pt>
                <c:pt idx="23">
                  <c:v>43431</c:v>
                </c:pt>
                <c:pt idx="24">
                  <c:v>43432</c:v>
                </c:pt>
                <c:pt idx="25">
                  <c:v>43433</c:v>
                </c:pt>
                <c:pt idx="26">
                  <c:v>43434</c:v>
                </c:pt>
              </c:numCache>
            </c:numRef>
          </c:cat>
          <c:val>
            <c:numRef>
              <c:f>Sheet1!$D$2:$D$28</c:f>
              <c:numCache>
                <c:formatCode>General</c:formatCode>
                <c:ptCount val="27"/>
                <c:pt idx="0">
                  <c:v>31</c:v>
                </c:pt>
                <c:pt idx="1">
                  <c:v>-2</c:v>
                </c:pt>
                <c:pt idx="2">
                  <c:v>20</c:v>
                </c:pt>
                <c:pt idx="3">
                  <c:v>28</c:v>
                </c:pt>
                <c:pt idx="4">
                  <c:v>29</c:v>
                </c:pt>
                <c:pt idx="5">
                  <c:v>64</c:v>
                </c:pt>
                <c:pt idx="6">
                  <c:v>38</c:v>
                </c:pt>
                <c:pt idx="7">
                  <c:v>11</c:v>
                </c:pt>
                <c:pt idx="8">
                  <c:v>9</c:v>
                </c:pt>
                <c:pt idx="9">
                  <c:v>54</c:v>
                </c:pt>
                <c:pt idx="10">
                  <c:v>46</c:v>
                </c:pt>
                <c:pt idx="11">
                  <c:v>22</c:v>
                </c:pt>
                <c:pt idx="12">
                  <c:v>45</c:v>
                </c:pt>
                <c:pt idx="13">
                  <c:v>31</c:v>
                </c:pt>
                <c:pt idx="14">
                  <c:v>36</c:v>
                </c:pt>
                <c:pt idx="15">
                  <c:v>68</c:v>
                </c:pt>
                <c:pt idx="16">
                  <c:v>34</c:v>
                </c:pt>
                <c:pt idx="17">
                  <c:v>35</c:v>
                </c:pt>
                <c:pt idx="18">
                  <c:v>48</c:v>
                </c:pt>
                <c:pt idx="19">
                  <c:v>58</c:v>
                </c:pt>
                <c:pt idx="20">
                  <c:v>30</c:v>
                </c:pt>
                <c:pt idx="21">
                  <c:v>42</c:v>
                </c:pt>
                <c:pt idx="22">
                  <c:v>26</c:v>
                </c:pt>
                <c:pt idx="23">
                  <c:v>16</c:v>
                </c:pt>
                <c:pt idx="24">
                  <c:v>31</c:v>
                </c:pt>
                <c:pt idx="25">
                  <c:v>36</c:v>
                </c:pt>
                <c:pt idx="26">
                  <c:v>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96C-4C92-81EC-6266EA23B33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windtelecom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</c:f>
              <c:numCache>
                <c:formatCode>m/d/yyyy</c:formatCode>
                <c:ptCount val="27"/>
                <c:pt idx="0">
                  <c:v>43408</c:v>
                </c:pt>
                <c:pt idx="1">
                  <c:v>43409</c:v>
                </c:pt>
                <c:pt idx="2">
                  <c:v>43410</c:v>
                </c:pt>
                <c:pt idx="3">
                  <c:v>43411</c:v>
                </c:pt>
                <c:pt idx="4">
                  <c:v>43412</c:v>
                </c:pt>
                <c:pt idx="5">
                  <c:v>43413</c:v>
                </c:pt>
                <c:pt idx="6">
                  <c:v>43414</c:v>
                </c:pt>
                <c:pt idx="7">
                  <c:v>43415</c:v>
                </c:pt>
                <c:pt idx="8">
                  <c:v>43416</c:v>
                </c:pt>
                <c:pt idx="9">
                  <c:v>43417</c:v>
                </c:pt>
                <c:pt idx="10">
                  <c:v>43418</c:v>
                </c:pt>
                <c:pt idx="11">
                  <c:v>43419</c:v>
                </c:pt>
                <c:pt idx="12">
                  <c:v>43420</c:v>
                </c:pt>
                <c:pt idx="13">
                  <c:v>43421</c:v>
                </c:pt>
                <c:pt idx="14">
                  <c:v>43422</c:v>
                </c:pt>
                <c:pt idx="15">
                  <c:v>43423</c:v>
                </c:pt>
                <c:pt idx="16">
                  <c:v>43424</c:v>
                </c:pt>
                <c:pt idx="17">
                  <c:v>43425</c:v>
                </c:pt>
                <c:pt idx="18">
                  <c:v>43426</c:v>
                </c:pt>
                <c:pt idx="19">
                  <c:v>43427</c:v>
                </c:pt>
                <c:pt idx="20">
                  <c:v>43428</c:v>
                </c:pt>
                <c:pt idx="21">
                  <c:v>43429</c:v>
                </c:pt>
                <c:pt idx="22">
                  <c:v>43430</c:v>
                </c:pt>
                <c:pt idx="23">
                  <c:v>43431</c:v>
                </c:pt>
                <c:pt idx="24">
                  <c:v>43432</c:v>
                </c:pt>
                <c:pt idx="25">
                  <c:v>43433</c:v>
                </c:pt>
                <c:pt idx="26">
                  <c:v>43434</c:v>
                </c:pt>
              </c:numCache>
            </c:numRef>
          </c:cat>
          <c:val>
            <c:numRef>
              <c:f>Sheet1!$E$2:$E$28</c:f>
              <c:numCache>
                <c:formatCode>General</c:formatCode>
                <c:ptCount val="27"/>
                <c:pt idx="0">
                  <c:v>8</c:v>
                </c:pt>
                <c:pt idx="1">
                  <c:v>4</c:v>
                </c:pt>
                <c:pt idx="2">
                  <c:v>4</c:v>
                </c:pt>
                <c:pt idx="3">
                  <c:v>8</c:v>
                </c:pt>
                <c:pt idx="4">
                  <c:v>0</c:v>
                </c:pt>
                <c:pt idx="5">
                  <c:v>7</c:v>
                </c:pt>
                <c:pt idx="6">
                  <c:v>11</c:v>
                </c:pt>
                <c:pt idx="7">
                  <c:v>7</c:v>
                </c:pt>
                <c:pt idx="8">
                  <c:v>2</c:v>
                </c:pt>
                <c:pt idx="9">
                  <c:v>9</c:v>
                </c:pt>
                <c:pt idx="10">
                  <c:v>14</c:v>
                </c:pt>
                <c:pt idx="11">
                  <c:v>9</c:v>
                </c:pt>
                <c:pt idx="12">
                  <c:v>4</c:v>
                </c:pt>
                <c:pt idx="13">
                  <c:v>1</c:v>
                </c:pt>
                <c:pt idx="14">
                  <c:v>5</c:v>
                </c:pt>
                <c:pt idx="15">
                  <c:v>5</c:v>
                </c:pt>
                <c:pt idx="16">
                  <c:v>11</c:v>
                </c:pt>
                <c:pt idx="17">
                  <c:v>9</c:v>
                </c:pt>
                <c:pt idx="18">
                  <c:v>14</c:v>
                </c:pt>
                <c:pt idx="19">
                  <c:v>3</c:v>
                </c:pt>
                <c:pt idx="20">
                  <c:v>5</c:v>
                </c:pt>
                <c:pt idx="21">
                  <c:v>8</c:v>
                </c:pt>
                <c:pt idx="22">
                  <c:v>6</c:v>
                </c:pt>
                <c:pt idx="23">
                  <c:v>4</c:v>
                </c:pt>
                <c:pt idx="24">
                  <c:v>7</c:v>
                </c:pt>
                <c:pt idx="25">
                  <c:v>8</c:v>
                </c:pt>
                <c:pt idx="26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96C-4C92-81EC-6266EA23B3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50412328"/>
        <c:axId val="580552784"/>
      </c:lineChart>
      <c:dateAx>
        <c:axId val="5504123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80552784"/>
        <c:crosses val="autoZero"/>
        <c:auto val="1"/>
        <c:lblOffset val="100"/>
        <c:baseTimeUnit val="days"/>
      </c:dateAx>
      <c:valAx>
        <c:axId val="580552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0412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alticedo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</c:f>
              <c:numCache>
                <c:formatCode>m/d/yyyy</c:formatCode>
                <c:ptCount val="27"/>
                <c:pt idx="0">
                  <c:v>43408</c:v>
                </c:pt>
                <c:pt idx="1">
                  <c:v>43409</c:v>
                </c:pt>
                <c:pt idx="2">
                  <c:v>43410</c:v>
                </c:pt>
                <c:pt idx="3">
                  <c:v>43411</c:v>
                </c:pt>
                <c:pt idx="4">
                  <c:v>43412</c:v>
                </c:pt>
                <c:pt idx="5">
                  <c:v>43413</c:v>
                </c:pt>
                <c:pt idx="6">
                  <c:v>43414</c:v>
                </c:pt>
                <c:pt idx="7">
                  <c:v>43415</c:v>
                </c:pt>
                <c:pt idx="8">
                  <c:v>43416</c:v>
                </c:pt>
                <c:pt idx="9">
                  <c:v>43417</c:v>
                </c:pt>
                <c:pt idx="10">
                  <c:v>43418</c:v>
                </c:pt>
                <c:pt idx="11">
                  <c:v>43419</c:v>
                </c:pt>
                <c:pt idx="12">
                  <c:v>43420</c:v>
                </c:pt>
                <c:pt idx="13">
                  <c:v>43421</c:v>
                </c:pt>
                <c:pt idx="14">
                  <c:v>43422</c:v>
                </c:pt>
                <c:pt idx="15">
                  <c:v>43423</c:v>
                </c:pt>
                <c:pt idx="16">
                  <c:v>43424</c:v>
                </c:pt>
                <c:pt idx="17">
                  <c:v>43425</c:v>
                </c:pt>
                <c:pt idx="18">
                  <c:v>43426</c:v>
                </c:pt>
                <c:pt idx="19">
                  <c:v>43427</c:v>
                </c:pt>
                <c:pt idx="20">
                  <c:v>43428</c:v>
                </c:pt>
                <c:pt idx="21">
                  <c:v>43429</c:v>
                </c:pt>
                <c:pt idx="22">
                  <c:v>43430</c:v>
                </c:pt>
                <c:pt idx="23">
                  <c:v>43431</c:v>
                </c:pt>
                <c:pt idx="24">
                  <c:v>43432</c:v>
                </c:pt>
                <c:pt idx="25">
                  <c:v>43433</c:v>
                </c:pt>
                <c:pt idx="26">
                  <c:v>43434</c:v>
                </c:pt>
              </c:numCache>
            </c:numRef>
          </c:cat>
          <c:val>
            <c:numRef>
              <c:f>Sheet1!$B$2:$B$28</c:f>
              <c:numCache>
                <c:formatCode>General</c:formatCode>
                <c:ptCount val="27"/>
                <c:pt idx="0">
                  <c:v>22010</c:v>
                </c:pt>
                <c:pt idx="1">
                  <c:v>19759</c:v>
                </c:pt>
                <c:pt idx="2">
                  <c:v>46055</c:v>
                </c:pt>
                <c:pt idx="3">
                  <c:v>53266</c:v>
                </c:pt>
                <c:pt idx="4">
                  <c:v>40367</c:v>
                </c:pt>
                <c:pt idx="5">
                  <c:v>28762</c:v>
                </c:pt>
                <c:pt idx="6">
                  <c:v>163889</c:v>
                </c:pt>
                <c:pt idx="7">
                  <c:v>129559</c:v>
                </c:pt>
                <c:pt idx="8">
                  <c:v>43957</c:v>
                </c:pt>
                <c:pt idx="9">
                  <c:v>55584</c:v>
                </c:pt>
                <c:pt idx="10">
                  <c:v>120276</c:v>
                </c:pt>
                <c:pt idx="11">
                  <c:v>222069</c:v>
                </c:pt>
                <c:pt idx="12">
                  <c:v>90069</c:v>
                </c:pt>
                <c:pt idx="13">
                  <c:v>51896</c:v>
                </c:pt>
                <c:pt idx="14">
                  <c:v>40104</c:v>
                </c:pt>
                <c:pt idx="15">
                  <c:v>68684</c:v>
                </c:pt>
                <c:pt idx="16">
                  <c:v>107773</c:v>
                </c:pt>
                <c:pt idx="17">
                  <c:v>100753</c:v>
                </c:pt>
                <c:pt idx="18">
                  <c:v>217693</c:v>
                </c:pt>
                <c:pt idx="19">
                  <c:v>624285</c:v>
                </c:pt>
                <c:pt idx="20">
                  <c:v>230028</c:v>
                </c:pt>
                <c:pt idx="21">
                  <c:v>168870</c:v>
                </c:pt>
                <c:pt idx="22">
                  <c:v>77361</c:v>
                </c:pt>
                <c:pt idx="23">
                  <c:v>120429</c:v>
                </c:pt>
                <c:pt idx="24">
                  <c:v>190542</c:v>
                </c:pt>
                <c:pt idx="25">
                  <c:v>404934</c:v>
                </c:pt>
                <c:pt idx="26">
                  <c:v>201102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162-48EB-8AF5-9480B10C39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80552128"/>
        <c:axId val="580552456"/>
      </c:lineChart>
      <c:dateAx>
        <c:axId val="5805521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80552456"/>
        <c:crosses val="autoZero"/>
        <c:auto val="1"/>
        <c:lblOffset val="100"/>
        <c:baseTimeUnit val="days"/>
      </c:dateAx>
      <c:valAx>
        <c:axId val="580552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80552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alticedo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</c:f>
              <c:numCache>
                <c:formatCode>m/d/yyyy</c:formatCode>
                <c:ptCount val="27"/>
                <c:pt idx="0">
                  <c:v>43408</c:v>
                </c:pt>
                <c:pt idx="1">
                  <c:v>43409</c:v>
                </c:pt>
                <c:pt idx="2">
                  <c:v>43410</c:v>
                </c:pt>
                <c:pt idx="3">
                  <c:v>43411</c:v>
                </c:pt>
                <c:pt idx="4">
                  <c:v>43412</c:v>
                </c:pt>
                <c:pt idx="5">
                  <c:v>43413</c:v>
                </c:pt>
                <c:pt idx="6">
                  <c:v>43414</c:v>
                </c:pt>
                <c:pt idx="7">
                  <c:v>43415</c:v>
                </c:pt>
                <c:pt idx="8">
                  <c:v>43416</c:v>
                </c:pt>
                <c:pt idx="9">
                  <c:v>43417</c:v>
                </c:pt>
                <c:pt idx="10">
                  <c:v>43418</c:v>
                </c:pt>
                <c:pt idx="11">
                  <c:v>43419</c:v>
                </c:pt>
                <c:pt idx="12">
                  <c:v>43420</c:v>
                </c:pt>
                <c:pt idx="13">
                  <c:v>43421</c:v>
                </c:pt>
                <c:pt idx="14">
                  <c:v>43422</c:v>
                </c:pt>
                <c:pt idx="15">
                  <c:v>43423</c:v>
                </c:pt>
                <c:pt idx="16">
                  <c:v>43424</c:v>
                </c:pt>
                <c:pt idx="17">
                  <c:v>43425</c:v>
                </c:pt>
                <c:pt idx="18">
                  <c:v>43426</c:v>
                </c:pt>
                <c:pt idx="19">
                  <c:v>43427</c:v>
                </c:pt>
                <c:pt idx="20">
                  <c:v>43428</c:v>
                </c:pt>
                <c:pt idx="21">
                  <c:v>43429</c:v>
                </c:pt>
                <c:pt idx="22">
                  <c:v>43430</c:v>
                </c:pt>
                <c:pt idx="23">
                  <c:v>43431</c:v>
                </c:pt>
                <c:pt idx="24">
                  <c:v>43432</c:v>
                </c:pt>
                <c:pt idx="25">
                  <c:v>43433</c:v>
                </c:pt>
                <c:pt idx="26">
                  <c:v>43434</c:v>
                </c:pt>
              </c:numCache>
            </c:numRef>
          </c:cat>
          <c:val>
            <c:numRef>
              <c:f>Sheet1!$B$2:$B$28</c:f>
              <c:numCache>
                <c:formatCode>General</c:formatCode>
                <c:ptCount val="27"/>
                <c:pt idx="0">
                  <c:v>6.9400000000000003E-2</c:v>
                </c:pt>
                <c:pt idx="1">
                  <c:v>6.1699999999999998E-2</c:v>
                </c:pt>
                <c:pt idx="2">
                  <c:v>0.2089</c:v>
                </c:pt>
                <c:pt idx="3">
                  <c:v>0.1134</c:v>
                </c:pt>
                <c:pt idx="4">
                  <c:v>0.13500000000000001</c:v>
                </c:pt>
                <c:pt idx="5">
                  <c:v>0.1434</c:v>
                </c:pt>
                <c:pt idx="6">
                  <c:v>0.13270000000000001</c:v>
                </c:pt>
                <c:pt idx="7">
                  <c:v>0</c:v>
                </c:pt>
                <c:pt idx="8">
                  <c:v>0.13389999999999999</c:v>
                </c:pt>
                <c:pt idx="9">
                  <c:v>6.7799999999999999E-2</c:v>
                </c:pt>
                <c:pt idx="10">
                  <c:v>6.2600000000000003E-2</c:v>
                </c:pt>
                <c:pt idx="11">
                  <c:v>0.154</c:v>
                </c:pt>
                <c:pt idx="12">
                  <c:v>0.1255</c:v>
                </c:pt>
                <c:pt idx="13">
                  <c:v>0.16689999999999999</c:v>
                </c:pt>
                <c:pt idx="14">
                  <c:v>0.1087</c:v>
                </c:pt>
                <c:pt idx="15">
                  <c:v>9.5899999999999999E-2</c:v>
                </c:pt>
                <c:pt idx="16">
                  <c:v>0.33689999999999998</c:v>
                </c:pt>
                <c:pt idx="17">
                  <c:v>8.1000000000000003E-2</c:v>
                </c:pt>
                <c:pt idx="18">
                  <c:v>6.4399999999999999E-2</c:v>
                </c:pt>
                <c:pt idx="19">
                  <c:v>0.10340000000000001</c:v>
                </c:pt>
                <c:pt idx="20">
                  <c:v>6.3100000000000003E-2</c:v>
                </c:pt>
                <c:pt idx="21">
                  <c:v>0.1716</c:v>
                </c:pt>
                <c:pt idx="22">
                  <c:v>0.16600000000000001</c:v>
                </c:pt>
                <c:pt idx="23">
                  <c:v>0.107</c:v>
                </c:pt>
                <c:pt idx="24">
                  <c:v>0.32840000000000003</c:v>
                </c:pt>
                <c:pt idx="25">
                  <c:v>0.13350000000000001</c:v>
                </c:pt>
                <c:pt idx="26">
                  <c:v>0.1356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AA8-48BE-87E2-C7B1D150787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clarord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</c:f>
              <c:numCache>
                <c:formatCode>m/d/yyyy</c:formatCode>
                <c:ptCount val="27"/>
                <c:pt idx="0">
                  <c:v>43408</c:v>
                </c:pt>
                <c:pt idx="1">
                  <c:v>43409</c:v>
                </c:pt>
                <c:pt idx="2">
                  <c:v>43410</c:v>
                </c:pt>
                <c:pt idx="3">
                  <c:v>43411</c:v>
                </c:pt>
                <c:pt idx="4">
                  <c:v>43412</c:v>
                </c:pt>
                <c:pt idx="5">
                  <c:v>43413</c:v>
                </c:pt>
                <c:pt idx="6">
                  <c:v>43414</c:v>
                </c:pt>
                <c:pt idx="7">
                  <c:v>43415</c:v>
                </c:pt>
                <c:pt idx="8">
                  <c:v>43416</c:v>
                </c:pt>
                <c:pt idx="9">
                  <c:v>43417</c:v>
                </c:pt>
                <c:pt idx="10">
                  <c:v>43418</c:v>
                </c:pt>
                <c:pt idx="11">
                  <c:v>43419</c:v>
                </c:pt>
                <c:pt idx="12">
                  <c:v>43420</c:v>
                </c:pt>
                <c:pt idx="13">
                  <c:v>43421</c:v>
                </c:pt>
                <c:pt idx="14">
                  <c:v>43422</c:v>
                </c:pt>
                <c:pt idx="15">
                  <c:v>43423</c:v>
                </c:pt>
                <c:pt idx="16">
                  <c:v>43424</c:v>
                </c:pt>
                <c:pt idx="17">
                  <c:v>43425</c:v>
                </c:pt>
                <c:pt idx="18">
                  <c:v>43426</c:v>
                </c:pt>
                <c:pt idx="19">
                  <c:v>43427</c:v>
                </c:pt>
                <c:pt idx="20">
                  <c:v>43428</c:v>
                </c:pt>
                <c:pt idx="21">
                  <c:v>43429</c:v>
                </c:pt>
                <c:pt idx="22">
                  <c:v>43430</c:v>
                </c:pt>
                <c:pt idx="23">
                  <c:v>43431</c:v>
                </c:pt>
                <c:pt idx="24">
                  <c:v>43432</c:v>
                </c:pt>
                <c:pt idx="25">
                  <c:v>43433</c:v>
                </c:pt>
                <c:pt idx="26">
                  <c:v>43434</c:v>
                </c:pt>
              </c:numCache>
            </c:numRef>
          </c:cat>
          <c:val>
            <c:numRef>
              <c:f>Sheet1!$C$2:$C$28</c:f>
              <c:numCache>
                <c:formatCode>General</c:formatCode>
                <c:ptCount val="27"/>
                <c:pt idx="0">
                  <c:v>9.2299999999999993E-2</c:v>
                </c:pt>
                <c:pt idx="1">
                  <c:v>0</c:v>
                </c:pt>
                <c:pt idx="2">
                  <c:v>0.1087</c:v>
                </c:pt>
                <c:pt idx="3">
                  <c:v>7.0300000000000001E-2</c:v>
                </c:pt>
                <c:pt idx="4">
                  <c:v>0.16639999999999999</c:v>
                </c:pt>
                <c:pt idx="5">
                  <c:v>6.7500000000000004E-2</c:v>
                </c:pt>
                <c:pt idx="6">
                  <c:v>4.8599999999999997E-2</c:v>
                </c:pt>
                <c:pt idx="7">
                  <c:v>0.10929999999999999</c:v>
                </c:pt>
                <c:pt idx="8">
                  <c:v>0.13300000000000001</c:v>
                </c:pt>
                <c:pt idx="9">
                  <c:v>7.46E-2</c:v>
                </c:pt>
                <c:pt idx="10">
                  <c:v>6.7000000000000004E-2</c:v>
                </c:pt>
                <c:pt idx="11">
                  <c:v>0.29909999999999998</c:v>
                </c:pt>
                <c:pt idx="12">
                  <c:v>8.2699999999999996E-2</c:v>
                </c:pt>
                <c:pt idx="13">
                  <c:v>7.7700000000000005E-2</c:v>
                </c:pt>
                <c:pt idx="14">
                  <c:v>7.0300000000000001E-2</c:v>
                </c:pt>
                <c:pt idx="15">
                  <c:v>0.12989999999999999</c:v>
                </c:pt>
                <c:pt idx="16">
                  <c:v>9.2999999999999999E-2</c:v>
                </c:pt>
                <c:pt idx="17">
                  <c:v>0.66479999999999995</c:v>
                </c:pt>
                <c:pt idx="18">
                  <c:v>0.106</c:v>
                </c:pt>
                <c:pt idx="19">
                  <c:v>8.8999999999999996E-2</c:v>
                </c:pt>
                <c:pt idx="20">
                  <c:v>9.6100000000000005E-2</c:v>
                </c:pt>
                <c:pt idx="21">
                  <c:v>0.18</c:v>
                </c:pt>
                <c:pt idx="22">
                  <c:v>7.7299999999999994E-2</c:v>
                </c:pt>
                <c:pt idx="23">
                  <c:v>3.3300000000000003E-2</c:v>
                </c:pt>
                <c:pt idx="24">
                  <c:v>4.6100000000000002E-2</c:v>
                </c:pt>
                <c:pt idx="25">
                  <c:v>0.1071</c:v>
                </c:pt>
                <c:pt idx="26">
                  <c:v>6.7000000000000004E-2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AA8-48BE-87E2-C7B1D150787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viva_rd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</c:f>
              <c:numCache>
                <c:formatCode>m/d/yyyy</c:formatCode>
                <c:ptCount val="27"/>
                <c:pt idx="0">
                  <c:v>43408</c:v>
                </c:pt>
                <c:pt idx="1">
                  <c:v>43409</c:v>
                </c:pt>
                <c:pt idx="2">
                  <c:v>43410</c:v>
                </c:pt>
                <c:pt idx="3">
                  <c:v>43411</c:v>
                </c:pt>
                <c:pt idx="4">
                  <c:v>43412</c:v>
                </c:pt>
                <c:pt idx="5">
                  <c:v>43413</c:v>
                </c:pt>
                <c:pt idx="6">
                  <c:v>43414</c:v>
                </c:pt>
                <c:pt idx="7">
                  <c:v>43415</c:v>
                </c:pt>
                <c:pt idx="8">
                  <c:v>43416</c:v>
                </c:pt>
                <c:pt idx="9">
                  <c:v>43417</c:v>
                </c:pt>
                <c:pt idx="10">
                  <c:v>43418</c:v>
                </c:pt>
                <c:pt idx="11">
                  <c:v>43419</c:v>
                </c:pt>
                <c:pt idx="12">
                  <c:v>43420</c:v>
                </c:pt>
                <c:pt idx="13">
                  <c:v>43421</c:v>
                </c:pt>
                <c:pt idx="14">
                  <c:v>43422</c:v>
                </c:pt>
                <c:pt idx="15">
                  <c:v>43423</c:v>
                </c:pt>
                <c:pt idx="16">
                  <c:v>43424</c:v>
                </c:pt>
                <c:pt idx="17">
                  <c:v>43425</c:v>
                </c:pt>
                <c:pt idx="18">
                  <c:v>43426</c:v>
                </c:pt>
                <c:pt idx="19">
                  <c:v>43427</c:v>
                </c:pt>
                <c:pt idx="20">
                  <c:v>43428</c:v>
                </c:pt>
                <c:pt idx="21">
                  <c:v>43429</c:v>
                </c:pt>
                <c:pt idx="22">
                  <c:v>43430</c:v>
                </c:pt>
                <c:pt idx="23">
                  <c:v>43431</c:v>
                </c:pt>
                <c:pt idx="24">
                  <c:v>43432</c:v>
                </c:pt>
                <c:pt idx="25">
                  <c:v>43433</c:v>
                </c:pt>
                <c:pt idx="26">
                  <c:v>43434</c:v>
                </c:pt>
              </c:numCache>
            </c:numRef>
          </c:cat>
          <c:val>
            <c:numRef>
              <c:f>Sheet1!$D$2:$D$28</c:f>
              <c:numCache>
                <c:formatCode>General</c:formatCode>
                <c:ptCount val="27"/>
                <c:pt idx="0">
                  <c:v>0.29020000000000001</c:v>
                </c:pt>
                <c:pt idx="1">
                  <c:v>0.27339999999999998</c:v>
                </c:pt>
                <c:pt idx="2">
                  <c:v>0.1188</c:v>
                </c:pt>
                <c:pt idx="3">
                  <c:v>0.23760000000000001</c:v>
                </c:pt>
                <c:pt idx="4">
                  <c:v>0.21179999999999999</c:v>
                </c:pt>
                <c:pt idx="5">
                  <c:v>0.15670000000000001</c:v>
                </c:pt>
                <c:pt idx="6">
                  <c:v>0.14019999999999999</c:v>
                </c:pt>
                <c:pt idx="7">
                  <c:v>0.14119999999999999</c:v>
                </c:pt>
                <c:pt idx="8">
                  <c:v>0.15129999999999999</c:v>
                </c:pt>
                <c:pt idx="9">
                  <c:v>0.42759999999999998</c:v>
                </c:pt>
                <c:pt idx="10">
                  <c:v>0.17630000000000001</c:v>
                </c:pt>
                <c:pt idx="11">
                  <c:v>0.22170000000000001</c:v>
                </c:pt>
                <c:pt idx="12">
                  <c:v>0.13900000000000001</c:v>
                </c:pt>
                <c:pt idx="13">
                  <c:v>0.16439999999999999</c:v>
                </c:pt>
                <c:pt idx="14">
                  <c:v>0.1958</c:v>
                </c:pt>
                <c:pt idx="15">
                  <c:v>0.15759999999999999</c:v>
                </c:pt>
                <c:pt idx="16">
                  <c:v>0.14949999999999999</c:v>
                </c:pt>
                <c:pt idx="17">
                  <c:v>0.17169999999999999</c:v>
                </c:pt>
                <c:pt idx="18">
                  <c:v>0.1507</c:v>
                </c:pt>
                <c:pt idx="19">
                  <c:v>0.16819999999999999</c:v>
                </c:pt>
                <c:pt idx="20">
                  <c:v>0</c:v>
                </c:pt>
                <c:pt idx="21">
                  <c:v>0.22539999999999999</c:v>
                </c:pt>
                <c:pt idx="22">
                  <c:v>0.22239999999999999</c:v>
                </c:pt>
                <c:pt idx="23">
                  <c:v>0.1358</c:v>
                </c:pt>
                <c:pt idx="24">
                  <c:v>0.28349999999999997</c:v>
                </c:pt>
                <c:pt idx="25">
                  <c:v>0.1542</c:v>
                </c:pt>
                <c:pt idx="26">
                  <c:v>0.21149999999999999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AA8-48BE-87E2-C7B1D150787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windtelecom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</c:f>
              <c:numCache>
                <c:formatCode>m/d/yyyy</c:formatCode>
                <c:ptCount val="27"/>
                <c:pt idx="0">
                  <c:v>43408</c:v>
                </c:pt>
                <c:pt idx="1">
                  <c:v>43409</c:v>
                </c:pt>
                <c:pt idx="2">
                  <c:v>43410</c:v>
                </c:pt>
                <c:pt idx="3">
                  <c:v>43411</c:v>
                </c:pt>
                <c:pt idx="4">
                  <c:v>43412</c:v>
                </c:pt>
                <c:pt idx="5">
                  <c:v>43413</c:v>
                </c:pt>
                <c:pt idx="6">
                  <c:v>43414</c:v>
                </c:pt>
                <c:pt idx="7">
                  <c:v>43415</c:v>
                </c:pt>
                <c:pt idx="8">
                  <c:v>43416</c:v>
                </c:pt>
                <c:pt idx="9">
                  <c:v>43417</c:v>
                </c:pt>
                <c:pt idx="10">
                  <c:v>43418</c:v>
                </c:pt>
                <c:pt idx="11">
                  <c:v>43419</c:v>
                </c:pt>
                <c:pt idx="12">
                  <c:v>43420</c:v>
                </c:pt>
                <c:pt idx="13">
                  <c:v>43421</c:v>
                </c:pt>
                <c:pt idx="14">
                  <c:v>43422</c:v>
                </c:pt>
                <c:pt idx="15">
                  <c:v>43423</c:v>
                </c:pt>
                <c:pt idx="16">
                  <c:v>43424</c:v>
                </c:pt>
                <c:pt idx="17">
                  <c:v>43425</c:v>
                </c:pt>
                <c:pt idx="18">
                  <c:v>43426</c:v>
                </c:pt>
                <c:pt idx="19">
                  <c:v>43427</c:v>
                </c:pt>
                <c:pt idx="20">
                  <c:v>43428</c:v>
                </c:pt>
                <c:pt idx="21">
                  <c:v>43429</c:v>
                </c:pt>
                <c:pt idx="22">
                  <c:v>43430</c:v>
                </c:pt>
                <c:pt idx="23">
                  <c:v>43431</c:v>
                </c:pt>
                <c:pt idx="24">
                  <c:v>43432</c:v>
                </c:pt>
                <c:pt idx="25">
                  <c:v>43433</c:v>
                </c:pt>
                <c:pt idx="26">
                  <c:v>43434</c:v>
                </c:pt>
              </c:numCache>
            </c:numRef>
          </c:cat>
          <c:val>
            <c:numRef>
              <c:f>Sheet1!$E$2:$E$28</c:f>
              <c:numCache>
                <c:formatCode>General</c:formatCode>
                <c:ptCount val="27"/>
                <c:pt idx="0">
                  <c:v>0.37059999999999998</c:v>
                </c:pt>
                <c:pt idx="1">
                  <c:v>0.4743</c:v>
                </c:pt>
                <c:pt idx="2">
                  <c:v>0.3896</c:v>
                </c:pt>
                <c:pt idx="3">
                  <c:v>0.24010000000000001</c:v>
                </c:pt>
                <c:pt idx="4">
                  <c:v>0.3372</c:v>
                </c:pt>
                <c:pt idx="5">
                  <c:v>0.35649999999999998</c:v>
                </c:pt>
                <c:pt idx="6">
                  <c:v>0.34320000000000001</c:v>
                </c:pt>
                <c:pt idx="7">
                  <c:v>0.18759999999999999</c:v>
                </c:pt>
                <c:pt idx="8">
                  <c:v>0.51060000000000005</c:v>
                </c:pt>
                <c:pt idx="9">
                  <c:v>0.23250000000000001</c:v>
                </c:pt>
                <c:pt idx="10">
                  <c:v>0.2838</c:v>
                </c:pt>
                <c:pt idx="11">
                  <c:v>0.29620000000000002</c:v>
                </c:pt>
                <c:pt idx="12">
                  <c:v>0.54049999999999998</c:v>
                </c:pt>
                <c:pt idx="13">
                  <c:v>0.2316</c:v>
                </c:pt>
                <c:pt idx="14">
                  <c:v>0.32150000000000001</c:v>
                </c:pt>
                <c:pt idx="15">
                  <c:v>1.2209000000000001</c:v>
                </c:pt>
                <c:pt idx="16">
                  <c:v>0.45579999999999998</c:v>
                </c:pt>
                <c:pt idx="17">
                  <c:v>0.31409999999999999</c:v>
                </c:pt>
                <c:pt idx="18">
                  <c:v>0.2112</c:v>
                </c:pt>
                <c:pt idx="19">
                  <c:v>0.49880000000000002</c:v>
                </c:pt>
                <c:pt idx="20">
                  <c:v>0.34510000000000002</c:v>
                </c:pt>
                <c:pt idx="21">
                  <c:v>0.40870000000000001</c:v>
                </c:pt>
                <c:pt idx="22">
                  <c:v>1.0590999999999999</c:v>
                </c:pt>
                <c:pt idx="23">
                  <c:v>0.44629999999999997</c:v>
                </c:pt>
                <c:pt idx="24">
                  <c:v>0.36959999999999998</c:v>
                </c:pt>
                <c:pt idx="25">
                  <c:v>0.47099999999999997</c:v>
                </c:pt>
                <c:pt idx="26">
                  <c:v>0.27350000000000002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AA8-48BE-87E2-C7B1D15078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80554096"/>
        <c:axId val="580554424"/>
      </c:lineChart>
      <c:dateAx>
        <c:axId val="5805540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80554424"/>
        <c:crosses val="autoZero"/>
        <c:auto val="1"/>
        <c:lblOffset val="100"/>
        <c:baseTimeUnit val="days"/>
      </c:dateAx>
      <c:valAx>
        <c:axId val="580554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80554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alticedo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8790.7000000000007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C73-4167-A1DB-4C120F3E011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alticedo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16305.722222222201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C73-4167-A1DB-4C120F3E011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alticedo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7273.04347826087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C73-4167-A1DB-4C120F3E01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80560984"/>
        <c:axId val="580566560"/>
      </c:barChart>
      <c:catAx>
        <c:axId val="580560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80566560"/>
        <c:crosses val="autoZero"/>
        <c:auto val="1"/>
        <c:lblAlgn val="ctr"/>
        <c:lblOffset val="100"/>
        <c:noMultiLvlLbl val="0"/>
      </c:catAx>
      <c:valAx>
        <c:axId val="580566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80560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@altice_do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</c:f>
              <c:numCache>
                <c:formatCode>m/d/yyyy</c:formatCode>
                <c:ptCount val="27"/>
                <c:pt idx="0">
                  <c:v>43408</c:v>
                </c:pt>
                <c:pt idx="1">
                  <c:v>43409</c:v>
                </c:pt>
                <c:pt idx="2">
                  <c:v>43410</c:v>
                </c:pt>
                <c:pt idx="3">
                  <c:v>43411</c:v>
                </c:pt>
                <c:pt idx="4">
                  <c:v>43412</c:v>
                </c:pt>
                <c:pt idx="5">
                  <c:v>43413</c:v>
                </c:pt>
                <c:pt idx="6">
                  <c:v>43414</c:v>
                </c:pt>
                <c:pt idx="7">
                  <c:v>43415</c:v>
                </c:pt>
                <c:pt idx="8">
                  <c:v>43416</c:v>
                </c:pt>
                <c:pt idx="9">
                  <c:v>43417</c:v>
                </c:pt>
                <c:pt idx="10">
                  <c:v>43418</c:v>
                </c:pt>
                <c:pt idx="11">
                  <c:v>43419</c:v>
                </c:pt>
                <c:pt idx="12">
                  <c:v>43420</c:v>
                </c:pt>
                <c:pt idx="13">
                  <c:v>43421</c:v>
                </c:pt>
                <c:pt idx="14">
                  <c:v>43422</c:v>
                </c:pt>
                <c:pt idx="15">
                  <c:v>43423</c:v>
                </c:pt>
                <c:pt idx="16">
                  <c:v>43424</c:v>
                </c:pt>
                <c:pt idx="17">
                  <c:v>43425</c:v>
                </c:pt>
                <c:pt idx="18">
                  <c:v>43426</c:v>
                </c:pt>
                <c:pt idx="19">
                  <c:v>43427</c:v>
                </c:pt>
                <c:pt idx="20">
                  <c:v>43428</c:v>
                </c:pt>
                <c:pt idx="21">
                  <c:v>43429</c:v>
                </c:pt>
                <c:pt idx="22">
                  <c:v>43430</c:v>
                </c:pt>
                <c:pt idx="23">
                  <c:v>43431</c:v>
                </c:pt>
                <c:pt idx="24">
                  <c:v>43432</c:v>
                </c:pt>
                <c:pt idx="25">
                  <c:v>43433</c:v>
                </c:pt>
                <c:pt idx="26">
                  <c:v>43434</c:v>
                </c:pt>
              </c:numCache>
            </c:numRef>
          </c:cat>
          <c:val>
            <c:numRef>
              <c:f>Sheet1!$B$2:$B$28</c:f>
              <c:numCache>
                <c:formatCode>General</c:formatCode>
                <c:ptCount val="27"/>
                <c:pt idx="0">
                  <c:v>-172</c:v>
                </c:pt>
                <c:pt idx="1">
                  <c:v>-139</c:v>
                </c:pt>
                <c:pt idx="2">
                  <c:v>12</c:v>
                </c:pt>
                <c:pt idx="3">
                  <c:v>-144</c:v>
                </c:pt>
                <c:pt idx="4">
                  <c:v>17</c:v>
                </c:pt>
                <c:pt idx="5">
                  <c:v>-2683</c:v>
                </c:pt>
                <c:pt idx="6">
                  <c:v>-54</c:v>
                </c:pt>
                <c:pt idx="7">
                  <c:v>-5</c:v>
                </c:pt>
                <c:pt idx="8">
                  <c:v>15</c:v>
                </c:pt>
                <c:pt idx="9">
                  <c:v>15</c:v>
                </c:pt>
                <c:pt idx="10">
                  <c:v>12</c:v>
                </c:pt>
                <c:pt idx="11">
                  <c:v>8</c:v>
                </c:pt>
                <c:pt idx="12">
                  <c:v>10</c:v>
                </c:pt>
                <c:pt idx="13">
                  <c:v>5</c:v>
                </c:pt>
                <c:pt idx="14">
                  <c:v>11</c:v>
                </c:pt>
                <c:pt idx="15">
                  <c:v>16</c:v>
                </c:pt>
                <c:pt idx="16">
                  <c:v>8</c:v>
                </c:pt>
                <c:pt idx="17">
                  <c:v>12</c:v>
                </c:pt>
                <c:pt idx="18">
                  <c:v>-24</c:v>
                </c:pt>
                <c:pt idx="19">
                  <c:v>37</c:v>
                </c:pt>
                <c:pt idx="20">
                  <c:v>11</c:v>
                </c:pt>
                <c:pt idx="21">
                  <c:v>10</c:v>
                </c:pt>
                <c:pt idx="22">
                  <c:v>15</c:v>
                </c:pt>
                <c:pt idx="23">
                  <c:v>11</c:v>
                </c:pt>
                <c:pt idx="24">
                  <c:v>18</c:v>
                </c:pt>
                <c:pt idx="25">
                  <c:v>8</c:v>
                </c:pt>
                <c:pt idx="26">
                  <c:v>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14D-4FBC-99EA-2EF871B3FE6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@SomosAlticeDo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</c:f>
              <c:numCache>
                <c:formatCode>m/d/yyyy</c:formatCode>
                <c:ptCount val="27"/>
                <c:pt idx="0">
                  <c:v>43408</c:v>
                </c:pt>
                <c:pt idx="1">
                  <c:v>43409</c:v>
                </c:pt>
                <c:pt idx="2">
                  <c:v>43410</c:v>
                </c:pt>
                <c:pt idx="3">
                  <c:v>43411</c:v>
                </c:pt>
                <c:pt idx="4">
                  <c:v>43412</c:v>
                </c:pt>
                <c:pt idx="5">
                  <c:v>43413</c:v>
                </c:pt>
                <c:pt idx="6">
                  <c:v>43414</c:v>
                </c:pt>
                <c:pt idx="7">
                  <c:v>43415</c:v>
                </c:pt>
                <c:pt idx="8">
                  <c:v>43416</c:v>
                </c:pt>
                <c:pt idx="9">
                  <c:v>43417</c:v>
                </c:pt>
                <c:pt idx="10">
                  <c:v>43418</c:v>
                </c:pt>
                <c:pt idx="11">
                  <c:v>43419</c:v>
                </c:pt>
                <c:pt idx="12">
                  <c:v>43420</c:v>
                </c:pt>
                <c:pt idx="13">
                  <c:v>43421</c:v>
                </c:pt>
                <c:pt idx="14">
                  <c:v>43422</c:v>
                </c:pt>
                <c:pt idx="15">
                  <c:v>43423</c:v>
                </c:pt>
                <c:pt idx="16">
                  <c:v>43424</c:v>
                </c:pt>
                <c:pt idx="17">
                  <c:v>43425</c:v>
                </c:pt>
                <c:pt idx="18">
                  <c:v>43426</c:v>
                </c:pt>
                <c:pt idx="19">
                  <c:v>43427</c:v>
                </c:pt>
                <c:pt idx="20">
                  <c:v>43428</c:v>
                </c:pt>
                <c:pt idx="21">
                  <c:v>43429</c:v>
                </c:pt>
                <c:pt idx="22">
                  <c:v>43430</c:v>
                </c:pt>
                <c:pt idx="23">
                  <c:v>43431</c:v>
                </c:pt>
                <c:pt idx="24">
                  <c:v>43432</c:v>
                </c:pt>
                <c:pt idx="25">
                  <c:v>43433</c:v>
                </c:pt>
                <c:pt idx="26">
                  <c:v>43434</c:v>
                </c:pt>
              </c:numCache>
            </c:numRef>
          </c:cat>
          <c:val>
            <c:numRef>
              <c:f>Sheet1!$C$2:$C$28</c:f>
              <c:numCache>
                <c:formatCode>General</c:formatCode>
                <c:ptCount val="27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-4</c:v>
                </c:pt>
                <c:pt idx="4">
                  <c:v>-3</c:v>
                </c:pt>
                <c:pt idx="5">
                  <c:v>-241</c:v>
                </c:pt>
                <c:pt idx="6">
                  <c:v>5</c:v>
                </c:pt>
                <c:pt idx="7">
                  <c:v>-2</c:v>
                </c:pt>
                <c:pt idx="8">
                  <c:v>0</c:v>
                </c:pt>
                <c:pt idx="9">
                  <c:v>0</c:v>
                </c:pt>
                <c:pt idx="10">
                  <c:v>6</c:v>
                </c:pt>
                <c:pt idx="11">
                  <c:v>2</c:v>
                </c:pt>
                <c:pt idx="12">
                  <c:v>1</c:v>
                </c:pt>
                <c:pt idx="13">
                  <c:v>5</c:v>
                </c:pt>
                <c:pt idx="14">
                  <c:v>0</c:v>
                </c:pt>
                <c:pt idx="15">
                  <c:v>-1</c:v>
                </c:pt>
                <c:pt idx="16">
                  <c:v>3</c:v>
                </c:pt>
                <c:pt idx="17">
                  <c:v>1</c:v>
                </c:pt>
                <c:pt idx="18">
                  <c:v>4</c:v>
                </c:pt>
                <c:pt idx="19">
                  <c:v>3</c:v>
                </c:pt>
                <c:pt idx="20">
                  <c:v>5</c:v>
                </c:pt>
                <c:pt idx="21">
                  <c:v>0</c:v>
                </c:pt>
                <c:pt idx="22">
                  <c:v>5</c:v>
                </c:pt>
                <c:pt idx="23">
                  <c:v>5</c:v>
                </c:pt>
                <c:pt idx="24">
                  <c:v>6</c:v>
                </c:pt>
                <c:pt idx="25">
                  <c:v>1</c:v>
                </c:pt>
                <c:pt idx="26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14D-4FBC-99EA-2EF871B3FE6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@ClaroRD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</c:f>
              <c:numCache>
                <c:formatCode>m/d/yyyy</c:formatCode>
                <c:ptCount val="27"/>
                <c:pt idx="0">
                  <c:v>43408</c:v>
                </c:pt>
                <c:pt idx="1">
                  <c:v>43409</c:v>
                </c:pt>
                <c:pt idx="2">
                  <c:v>43410</c:v>
                </c:pt>
                <c:pt idx="3">
                  <c:v>43411</c:v>
                </c:pt>
                <c:pt idx="4">
                  <c:v>43412</c:v>
                </c:pt>
                <c:pt idx="5">
                  <c:v>43413</c:v>
                </c:pt>
                <c:pt idx="6">
                  <c:v>43414</c:v>
                </c:pt>
                <c:pt idx="7">
                  <c:v>43415</c:v>
                </c:pt>
                <c:pt idx="8">
                  <c:v>43416</c:v>
                </c:pt>
                <c:pt idx="9">
                  <c:v>43417</c:v>
                </c:pt>
                <c:pt idx="10">
                  <c:v>43418</c:v>
                </c:pt>
                <c:pt idx="11">
                  <c:v>43419</c:v>
                </c:pt>
                <c:pt idx="12">
                  <c:v>43420</c:v>
                </c:pt>
                <c:pt idx="13">
                  <c:v>43421</c:v>
                </c:pt>
                <c:pt idx="14">
                  <c:v>43422</c:v>
                </c:pt>
                <c:pt idx="15">
                  <c:v>43423</c:v>
                </c:pt>
                <c:pt idx="16">
                  <c:v>43424</c:v>
                </c:pt>
                <c:pt idx="17">
                  <c:v>43425</c:v>
                </c:pt>
                <c:pt idx="18">
                  <c:v>43426</c:v>
                </c:pt>
                <c:pt idx="19">
                  <c:v>43427</c:v>
                </c:pt>
                <c:pt idx="20">
                  <c:v>43428</c:v>
                </c:pt>
                <c:pt idx="21">
                  <c:v>43429</c:v>
                </c:pt>
                <c:pt idx="22">
                  <c:v>43430</c:v>
                </c:pt>
                <c:pt idx="23">
                  <c:v>43431</c:v>
                </c:pt>
                <c:pt idx="24">
                  <c:v>43432</c:v>
                </c:pt>
                <c:pt idx="25">
                  <c:v>43433</c:v>
                </c:pt>
                <c:pt idx="26">
                  <c:v>43434</c:v>
                </c:pt>
              </c:numCache>
            </c:numRef>
          </c:cat>
          <c:val>
            <c:numRef>
              <c:f>Sheet1!$D$2:$D$28</c:f>
              <c:numCache>
                <c:formatCode>General</c:formatCode>
                <c:ptCount val="27"/>
                <c:pt idx="0">
                  <c:v>-100</c:v>
                </c:pt>
                <c:pt idx="1">
                  <c:v>-56</c:v>
                </c:pt>
                <c:pt idx="2">
                  <c:v>16</c:v>
                </c:pt>
                <c:pt idx="3">
                  <c:v>-15</c:v>
                </c:pt>
                <c:pt idx="4">
                  <c:v>11</c:v>
                </c:pt>
                <c:pt idx="5">
                  <c:v>-2906</c:v>
                </c:pt>
                <c:pt idx="6">
                  <c:v>-10</c:v>
                </c:pt>
                <c:pt idx="7">
                  <c:v>4</c:v>
                </c:pt>
                <c:pt idx="8">
                  <c:v>14</c:v>
                </c:pt>
                <c:pt idx="9">
                  <c:v>14</c:v>
                </c:pt>
                <c:pt idx="10">
                  <c:v>25</c:v>
                </c:pt>
                <c:pt idx="11">
                  <c:v>23</c:v>
                </c:pt>
                <c:pt idx="12">
                  <c:v>0</c:v>
                </c:pt>
                <c:pt idx="13">
                  <c:v>20</c:v>
                </c:pt>
                <c:pt idx="14">
                  <c:v>6</c:v>
                </c:pt>
                <c:pt idx="15">
                  <c:v>15</c:v>
                </c:pt>
                <c:pt idx="16">
                  <c:v>12</c:v>
                </c:pt>
                <c:pt idx="17">
                  <c:v>12</c:v>
                </c:pt>
                <c:pt idx="18">
                  <c:v>10</c:v>
                </c:pt>
                <c:pt idx="19">
                  <c:v>15</c:v>
                </c:pt>
                <c:pt idx="20">
                  <c:v>19</c:v>
                </c:pt>
                <c:pt idx="21">
                  <c:v>17</c:v>
                </c:pt>
                <c:pt idx="22">
                  <c:v>12</c:v>
                </c:pt>
                <c:pt idx="23">
                  <c:v>21</c:v>
                </c:pt>
                <c:pt idx="24">
                  <c:v>22</c:v>
                </c:pt>
                <c:pt idx="25">
                  <c:v>-6</c:v>
                </c:pt>
                <c:pt idx="26">
                  <c:v>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14D-4FBC-99EA-2EF871B3FE6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@Viva_RD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</c:f>
              <c:numCache>
                <c:formatCode>m/d/yyyy</c:formatCode>
                <c:ptCount val="27"/>
                <c:pt idx="0">
                  <c:v>43408</c:v>
                </c:pt>
                <c:pt idx="1">
                  <c:v>43409</c:v>
                </c:pt>
                <c:pt idx="2">
                  <c:v>43410</c:v>
                </c:pt>
                <c:pt idx="3">
                  <c:v>43411</c:v>
                </c:pt>
                <c:pt idx="4">
                  <c:v>43412</c:v>
                </c:pt>
                <c:pt idx="5">
                  <c:v>43413</c:v>
                </c:pt>
                <c:pt idx="6">
                  <c:v>43414</c:v>
                </c:pt>
                <c:pt idx="7">
                  <c:v>43415</c:v>
                </c:pt>
                <c:pt idx="8">
                  <c:v>43416</c:v>
                </c:pt>
                <c:pt idx="9">
                  <c:v>43417</c:v>
                </c:pt>
                <c:pt idx="10">
                  <c:v>43418</c:v>
                </c:pt>
                <c:pt idx="11">
                  <c:v>43419</c:v>
                </c:pt>
                <c:pt idx="12">
                  <c:v>43420</c:v>
                </c:pt>
                <c:pt idx="13">
                  <c:v>43421</c:v>
                </c:pt>
                <c:pt idx="14">
                  <c:v>43422</c:v>
                </c:pt>
                <c:pt idx="15">
                  <c:v>43423</c:v>
                </c:pt>
                <c:pt idx="16">
                  <c:v>43424</c:v>
                </c:pt>
                <c:pt idx="17">
                  <c:v>43425</c:v>
                </c:pt>
                <c:pt idx="18">
                  <c:v>43426</c:v>
                </c:pt>
                <c:pt idx="19">
                  <c:v>43427</c:v>
                </c:pt>
                <c:pt idx="20">
                  <c:v>43428</c:v>
                </c:pt>
                <c:pt idx="21">
                  <c:v>43429</c:v>
                </c:pt>
                <c:pt idx="22">
                  <c:v>43430</c:v>
                </c:pt>
                <c:pt idx="23">
                  <c:v>43431</c:v>
                </c:pt>
                <c:pt idx="24">
                  <c:v>43432</c:v>
                </c:pt>
                <c:pt idx="25">
                  <c:v>43433</c:v>
                </c:pt>
                <c:pt idx="26">
                  <c:v>43434</c:v>
                </c:pt>
              </c:numCache>
            </c:numRef>
          </c:cat>
          <c:val>
            <c:numRef>
              <c:f>Sheet1!$E$2:$E$28</c:f>
              <c:numCache>
                <c:formatCode>General</c:formatCode>
                <c:ptCount val="27"/>
                <c:pt idx="0">
                  <c:v>1</c:v>
                </c:pt>
                <c:pt idx="1">
                  <c:v>-5</c:v>
                </c:pt>
                <c:pt idx="2">
                  <c:v>-1</c:v>
                </c:pt>
                <c:pt idx="3">
                  <c:v>-6</c:v>
                </c:pt>
                <c:pt idx="4">
                  <c:v>4</c:v>
                </c:pt>
                <c:pt idx="5">
                  <c:v>-672</c:v>
                </c:pt>
                <c:pt idx="6">
                  <c:v>-4</c:v>
                </c:pt>
                <c:pt idx="7">
                  <c:v>0</c:v>
                </c:pt>
                <c:pt idx="8">
                  <c:v>3</c:v>
                </c:pt>
                <c:pt idx="9">
                  <c:v>-3</c:v>
                </c:pt>
                <c:pt idx="10">
                  <c:v>2</c:v>
                </c:pt>
                <c:pt idx="11">
                  <c:v>0</c:v>
                </c:pt>
                <c:pt idx="12">
                  <c:v>2</c:v>
                </c:pt>
                <c:pt idx="13">
                  <c:v>1</c:v>
                </c:pt>
                <c:pt idx="14">
                  <c:v>2</c:v>
                </c:pt>
                <c:pt idx="15">
                  <c:v>2</c:v>
                </c:pt>
                <c:pt idx="16">
                  <c:v>-3</c:v>
                </c:pt>
                <c:pt idx="17">
                  <c:v>7</c:v>
                </c:pt>
                <c:pt idx="18">
                  <c:v>-8</c:v>
                </c:pt>
                <c:pt idx="19">
                  <c:v>3</c:v>
                </c:pt>
                <c:pt idx="20">
                  <c:v>0</c:v>
                </c:pt>
                <c:pt idx="21">
                  <c:v>2</c:v>
                </c:pt>
                <c:pt idx="22">
                  <c:v>0</c:v>
                </c:pt>
                <c:pt idx="23">
                  <c:v>5</c:v>
                </c:pt>
                <c:pt idx="24">
                  <c:v>2</c:v>
                </c:pt>
                <c:pt idx="25">
                  <c:v>2</c:v>
                </c:pt>
                <c:pt idx="2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14D-4FBC-99EA-2EF871B3FE6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@windtelecom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</c:f>
              <c:numCache>
                <c:formatCode>m/d/yyyy</c:formatCode>
                <c:ptCount val="27"/>
                <c:pt idx="0">
                  <c:v>43408</c:v>
                </c:pt>
                <c:pt idx="1">
                  <c:v>43409</c:v>
                </c:pt>
                <c:pt idx="2">
                  <c:v>43410</c:v>
                </c:pt>
                <c:pt idx="3">
                  <c:v>43411</c:v>
                </c:pt>
                <c:pt idx="4">
                  <c:v>43412</c:v>
                </c:pt>
                <c:pt idx="5">
                  <c:v>43413</c:v>
                </c:pt>
                <c:pt idx="6">
                  <c:v>43414</c:v>
                </c:pt>
                <c:pt idx="7">
                  <c:v>43415</c:v>
                </c:pt>
                <c:pt idx="8">
                  <c:v>43416</c:v>
                </c:pt>
                <c:pt idx="9">
                  <c:v>43417</c:v>
                </c:pt>
                <c:pt idx="10">
                  <c:v>43418</c:v>
                </c:pt>
                <c:pt idx="11">
                  <c:v>43419</c:v>
                </c:pt>
                <c:pt idx="12">
                  <c:v>43420</c:v>
                </c:pt>
                <c:pt idx="13">
                  <c:v>43421</c:v>
                </c:pt>
                <c:pt idx="14">
                  <c:v>43422</c:v>
                </c:pt>
                <c:pt idx="15">
                  <c:v>43423</c:v>
                </c:pt>
                <c:pt idx="16">
                  <c:v>43424</c:v>
                </c:pt>
                <c:pt idx="17">
                  <c:v>43425</c:v>
                </c:pt>
                <c:pt idx="18">
                  <c:v>43426</c:v>
                </c:pt>
                <c:pt idx="19">
                  <c:v>43427</c:v>
                </c:pt>
                <c:pt idx="20">
                  <c:v>43428</c:v>
                </c:pt>
                <c:pt idx="21">
                  <c:v>43429</c:v>
                </c:pt>
                <c:pt idx="22">
                  <c:v>43430</c:v>
                </c:pt>
                <c:pt idx="23">
                  <c:v>43431</c:v>
                </c:pt>
                <c:pt idx="24">
                  <c:v>43432</c:v>
                </c:pt>
                <c:pt idx="25">
                  <c:v>43433</c:v>
                </c:pt>
                <c:pt idx="26">
                  <c:v>43434</c:v>
                </c:pt>
              </c:numCache>
            </c:numRef>
          </c:cat>
          <c:val>
            <c:numRef>
              <c:f>Sheet1!$F$2:$F$28</c:f>
              <c:numCache>
                <c:formatCode>General</c:formatCode>
                <c:ptCount val="27"/>
                <c:pt idx="0">
                  <c:v>3</c:v>
                </c:pt>
                <c:pt idx="1">
                  <c:v>-1</c:v>
                </c:pt>
                <c:pt idx="2">
                  <c:v>-2</c:v>
                </c:pt>
                <c:pt idx="3">
                  <c:v>0</c:v>
                </c:pt>
                <c:pt idx="4">
                  <c:v>-2</c:v>
                </c:pt>
                <c:pt idx="5">
                  <c:v>-76</c:v>
                </c:pt>
                <c:pt idx="6">
                  <c:v>1</c:v>
                </c:pt>
                <c:pt idx="7">
                  <c:v>-1</c:v>
                </c:pt>
                <c:pt idx="8">
                  <c:v>-1</c:v>
                </c:pt>
                <c:pt idx="9">
                  <c:v>0</c:v>
                </c:pt>
                <c:pt idx="10">
                  <c:v>-1</c:v>
                </c:pt>
                <c:pt idx="11">
                  <c:v>-1</c:v>
                </c:pt>
                <c:pt idx="12">
                  <c:v>0</c:v>
                </c:pt>
                <c:pt idx="13">
                  <c:v>2</c:v>
                </c:pt>
                <c:pt idx="14">
                  <c:v>3</c:v>
                </c:pt>
                <c:pt idx="15">
                  <c:v>0</c:v>
                </c:pt>
                <c:pt idx="16">
                  <c:v>-1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0</c:v>
                </c:pt>
                <c:pt idx="22">
                  <c:v>1</c:v>
                </c:pt>
                <c:pt idx="23">
                  <c:v>1</c:v>
                </c:pt>
                <c:pt idx="24">
                  <c:v>-1</c:v>
                </c:pt>
                <c:pt idx="25">
                  <c:v>1</c:v>
                </c:pt>
                <c:pt idx="26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014D-4FBC-99EA-2EF871B3FE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38942808"/>
        <c:axId val="638946088"/>
      </c:lineChart>
      <c:dateAx>
        <c:axId val="6389428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8946088"/>
        <c:crosses val="autoZero"/>
        <c:auto val="1"/>
        <c:lblOffset val="100"/>
        <c:baseTimeUnit val="days"/>
      </c:dateAx>
      <c:valAx>
        <c:axId val="638946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8942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C4984F-6F95-43EC-83FC-6FCC7F43E1C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semanal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0D0637-0A0B-47FE-88D8-B512F8473AB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CapitalDBG</a:t>
            </a:r>
          </a:p>
        </p:txBody>
      </p:sp>
    </p:spTree>
    <p:extLst>
      <p:ext uri="{BB962C8B-B14F-4D97-AF65-F5344CB8AC3E}">
        <p14:creationId xmlns:p14="http://schemas.microsoft.com/office/powerpoint/2010/main" val="22128744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CFD4BA-E935-4BC1-B0F8-96106AB83C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All Pages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8AE5F31-DD84-4F40-9F28-21F6D610DC1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350236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2307367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5071942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471144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382820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3584722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4435162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2579769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6953016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1669162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6108728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4546391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28643529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6883108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0122228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1806246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56612617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4293135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3426080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1049662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0761961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3339500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2364597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558926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53835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 Dominicana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1002507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-976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67570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Claro 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1157738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-968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38623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87997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3A9CC9-67A3-4777-88E8-D4F5FC9DEC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11/04/2018 - 11/30/2018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21386865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9B71B8-4B58-4A2F-8334-B5629AFEBA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All Pages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D8076CA-D416-4718-9747-4DC9549E131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484057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2386084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9764038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7766065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676028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5283090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89159264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986417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184789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61133577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1003567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025141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0899514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8519740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0981483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7083688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83101995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7934099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4015493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1543566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66597600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6067747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0982060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169695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6818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vivaRD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-539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0550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WIND telecom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75876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A39383-9E4A-4B74-B527-F927D103AD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11/04/2018 - 11/30/2018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36461009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4ACB8D-836A-4170-B451-E18321D0F4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397B6DB-975B-4E52-875E-2875BF86E06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722938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BC5C23-B987-4D67-82FE-A7A88D8A1A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11/04/2018 - 11/30/2018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2F00CE-3399-4A75-B042-3DAAB0B2EB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60783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86857-B321-4674-8BD2-FBC1C5FDC4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Impressions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8DFDABE-3140-4A8F-9E32-11B37EB42CB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20623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87D874-AACF-4092-8FFC-65B389C05A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11/04/2018 - 11/30/2018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2294BE-67EF-479C-9612-144294FCDC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73579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6D1F64-E048-4643-8521-2373BDFA81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7F2313C-2B62-476D-B000-77BC20BD910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590535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0166D5-5B3E-4AED-BA90-617733B3F3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11/04/2018 - 11/30/2018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3169FF-F03E-425A-A4A4-04E18783B6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637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DCD479-B6C8-4085-8200-4312651944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B30A134-EC68-4104-87CB-0C96AF3F21F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062453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D00A95-0891-41A3-817E-57392302BB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11/04/2018 - 11/30/2018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A16E26-E52D-4A53-94CB-6ACE081417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32573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4D255F-3BE0-4F36-85FE-556E92E6A0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9CEAFF1-A617-45C2-87B6-8E3D148F153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511284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2618644109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15805030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778436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526655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435802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493610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900004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795268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654131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445383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531127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160405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790747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098584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601154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805838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942131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765833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560457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25905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671071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779106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767575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53733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82236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536126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719317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084872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78819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9F2ACD-EAAA-4D85-8B46-74776DF7F5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11/04/2018 - 11/30/2018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18498654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DE6632-A520-49A8-B9A7-A497E5A67B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8F11BFB-2896-4801-B8BD-C00B9324486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791016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1540239635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8431372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25897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619875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647365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685257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133094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667668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872644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577511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372997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067468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387394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240041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083725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614224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488054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587128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027969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290619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782586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490041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630434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585815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323792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319927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762164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781822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5975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- 2018-11-30 19:33:49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¡Llegaron los lockers a Altice Sambil! 🙌🏻 Por la activación de planes Pospago, internet móvil, migración o Altice Hogar recibirás una llave 🔑 que te llenará de premios. ¡Acompáñanos hasta las 4:00 p.m.!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2.0201 %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68163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A25539-DBF1-4361-9158-AAA7050BF2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11/04/2018 - 11/30/2018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2543396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B4D292-3B99-4514-B85D-ED771A0BD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5148F22-DFC3-48BD-83C2-80209E3BA5C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265616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3046275692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24699577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652143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362496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750804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979655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04066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314302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145164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988919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056921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342233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24643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532339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013841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570901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824966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098336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465365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908997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489767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184338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999908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21126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86932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856259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740567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343000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90910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- 2018-11-29 23:47:28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Muy pronto sabrás como podrás cantar junto al Chico de las Poesías con #AlticeMusic y Alcatel mobile.  🎶#RomeoConAlticeyAlcatel 🎶😱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https://scontent.xx.fbcdn.net/v/t1.0-9/p720x720/47170936_2398295576866781_1438658789682184192_n.jpg?_nc_cat=100&amp;_nc_ht=scontent.xx&amp;oh=25684706f743c3178d06441ed9e2dca3&amp;oe=5C932D76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0.9726 %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63323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4A15EF-061D-4EB4-A01A-9266A4A52D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11/04/2018 - 11/30/2018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18186321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A2E954-6F3C-47EB-AF74-B10FF56453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2CD5531-5ED1-4EDE-9860-D675ADEE025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815644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2499326098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23263918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582460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531641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02269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547206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058021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546818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217609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359870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860424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829159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026571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565672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153287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356156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388200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120499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756705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96072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984278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938089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437984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862128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218880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668438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612917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79117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57416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- 2018-11-29 23:02:52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¡Los lockers esperan por ti! 🙌🏻 Acompáñanos este viernes 30 y participa por increíbles premios, al activar un plan Pospago, internet móvil, migración o Altice Hogar obtendrás una llave que puede ser la que abra el locker ganador. ¡Visítanos desde las 12 p.m. en Altice Sambil!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0.5554 %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69752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963F64-84D2-4D60-8676-E6F7FB6383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11/04/2018 - 11/30/2018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23238483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4C731D-1608-4873-99A9-01519AB857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A4D9AEE-C178-4812-A086-14CEC62B046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478999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1289054864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28903980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700521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198392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761712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58353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436990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093173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695319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021092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80167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029551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298681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493800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539775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652012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334079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42360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794493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795162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856868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206548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746511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853058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743411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283887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93704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11877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86913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- 2018-11-29 22:04:27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¡Esta #NavidadDeAhíAhí estarás conectado en todo momento! 😎🤳Conoce todos los beneficios del plan #ilimitadoApps Plus para que estés cerquitita de los tuyos.🎄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https://scontent.xx.fbcdn.net/v/t1.0-1/p200x200/23755020_1905631059466571_4433864202978075131_n.png?_nc_cat=1&amp;_nc_ht=scontent.xx&amp;oh=64b7d8f414a9a8ae838308d9d670c459&amp;oe=5C9B3357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0.9125 %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03503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1524C4-C48E-4A09-B480-8AC61052A8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11/04/2018 - 11/30/2018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33452870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084415-FDD8-4546-8829-188579F723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7302137-195A-4C8F-AFE8-62AEA9A9B48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11115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4165690064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3911666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617292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339444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644993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273498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027523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503047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102247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741624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526277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86290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055745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441810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058487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717580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333656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892204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831103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96297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402722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391378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689545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555735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820670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57190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571641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773896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85924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- 2018-11-29 20:30:00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Siempre hay uno que se la pasa dando cuerda y no encuentra dónde meterse cuando su equipo pierde. 😅🤷 Pero, pierdas o ganes, siempre se goza #PalPlayConAltice. 🙌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https://scontent.xx.fbcdn.net/v/t15.13418-10/p720x720/46981082_2354973004576197_5576426077875601408_n.jpg?_nc_cat=111&amp;_nc_ht=scontent.xx&amp;oh=513458e20fb9c9febc711401238c7dd5&amp;oe=5CD34ECA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2.3566 %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66278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992EB4-B970-4A73-B297-06DA1DC85C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11/04/2018 - 11/30/2018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774630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52F52C-08AA-45EE-AE57-DA032825B8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820F59B-AFB4-41B7-8396-D657AB8D358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466279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4140167709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41290734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007896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895248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74116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119992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171791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62367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567554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754072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346856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644537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673312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936568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528018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249336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558290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27429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777014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066119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036484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584203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753425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38229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699657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646840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318643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298774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27599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- 2018-11-29 18:51:04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Activa tu Samsung Galaxy J2 Core en #PrepagoAltice y te devolvemos en minutos lo que pagues, durante 12 meses. Además, recibe bonos de internet y minutos al consumir tus recargas por todo un año.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https://scontent.xx.fbcdn.net/v/t1.0-9/s720x720/46982066_2397955720234100_3277706830268071936_o.png?_nc_cat=102&amp;_nc_ht=scontent.xx&amp;oh=71a765b9aebe41ade73abc4d37ac9ca2&amp;oe=5C8CAA03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0.8500 %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61821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45E2E8-7A35-4F41-A0AE-25F23D4605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11/04/2018 - 11/30/2018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31342381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52C570-9AFA-4504-99E6-9AD321295D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A71BAF1-DC94-491B-9CBF-9202F79C58F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039824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2775785723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11189380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761591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258148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907144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520703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850186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917959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29078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905019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534201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822914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383339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943181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203388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949402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962247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332061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923272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214285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6422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483717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429764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133615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101962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114494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086029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762593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15738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- 2018-11-29 18:48:47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Activa tu Huawei Y5 en #PrepagoAltice y te devolvemos en minutos lo que pagues, durante 12 meses. Además, recibe bonos de internet y minutos al consumir tus recargas por todo un año.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https://scontent.xx.fbcdn.net/v/t1.0-9/s720x720/47094747_2397952860234386_3090446359241687040_o.png?_nc_cat=100&amp;_nc_ht=scontent.xx&amp;oh=3ebb55bd545eb95a19a9aab2d8b5d522&amp;oe=5CD8A41A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0.6339 %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75689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D5E9B0-2EEF-4E59-BEAC-0683425051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11/04/2018 - 11/30/2018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28303669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8F9D74-263E-491E-BF7A-D170503811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ECE76AB-F135-4A97-A16D-FAA35B595D1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566454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3373534036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23390195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617642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684591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529827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517181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204681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961789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785253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303198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28300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377484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547562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832177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234676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861475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394166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435827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96859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003845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856723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217403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391020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580858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336823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446496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520681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288613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2944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- 2018-11-29 18:47:17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Activa tu Alcatel 1 en #PrepagoAltice y te devolvemos en minutos lo que pagues, durante 12 meses. Además, recibe bonos de internet y minutos al consumir tus recargas por todo un año.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https://scontent.xx.fbcdn.net/v/t1.0-9/s720x720/47016280_2397951086901230_7897636737772421120_o.png?_nc_cat=102&amp;_nc_ht=scontent.xx&amp;oh=cec3a005636282a4d12395b93eecd7f4&amp;oe=5CD5DCD5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0.5688 %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9249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C9CAFE-8F22-4FBE-9CF2-8CC380D27A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11/04/2018 - 11/30/2018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4119374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7E9AC2-C502-4296-864E-1A18D1757D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- 10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17A8602-7B1A-400C-82E3-150009135A8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999009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2546551448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6068525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871864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573450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007036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3325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455815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373142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297424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934169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959508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519407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573735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092598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978226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852120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007784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218194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522881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81121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264621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618277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978324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857217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731796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338163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981498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664481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653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- 2018-11-29 18:45:46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Activa tu S21 en #PrepagoAltice y te devolvemos en minutos lo que pagues, durante 12 meses. Además, recibe bonos de internet y minutos al consumir tus recargas por todo un año.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https://scontent.xx.fbcdn.net/v/t1.0-9/s720x720/47144767_2397949640234708_4544697581015400448_o.png?_nc_cat=111&amp;_nc_ht=scontent.xx&amp;oh=2f14ed32b75876a7da60a3a43dc73141&amp;oe=5CCC203F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0.6494 %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77901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6D03B2-DBDA-45B4-8BAC-82281F0C5A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11/04/2018 - 11/30/2018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18850090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042F46-0FB4-40A5-8C16-1E3BF83A2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- 11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0FB7AB6-10C6-45BC-8D1B-277D7F08768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313319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3776366246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32934406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365881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199921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270537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600633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189430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949342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132437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652001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18952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09785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367342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946236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58077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076894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592823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596294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897687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038109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778484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891400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703668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164447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607054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849838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574841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484657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8271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- 2018-11-29 18:44:15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Activa tu S11 en #PrepagoAltice y te devolvemos en minutos lo que pagues, durante 12 meses. Además, recibe bonos de internet y minutos al consumir tus recargas por todo un año.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https://scontent.xx.fbcdn.net/v/t1.0-9/s720x720/47297221_2397947566901582_8927660983019634688_o.png?_nc_cat=104&amp;_nc_ht=scontent.xx&amp;oh=77185c69492fccdabf10233189557ed5&amp;oe=5CD9871F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0.7721 %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42559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6ED8EF-C643-473B-B6E8-69A08A533B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11/04/2018 - 11/30/2018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8664747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790BB1-950C-4EF8-8743-0B7486F88D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- 12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FA34689-F57A-4CF7-B0B0-C066DA151E9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269246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2808058287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23270563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875164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867449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559539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760164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640646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905552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762893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139645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307784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918759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804481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462865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239167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422529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818572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261687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283529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428809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649146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974307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770465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143214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073390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335861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279350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921839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64433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- 2018-11-29 18:42:06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Activa tu Alcatel 1066 en #PrepagoAltice y te devolvemos en minutos lo que pagues, durante 12 meses. Además, recibe bonos de internet y minutos al consumir tus recargas por todo un año.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https://scontent.xx.fbcdn.net/v/t1.0-9/s720x720/47089098_2397789520250720_5425897215136628736_o.png?_nc_cat=110&amp;_nc_ht=scontent.xx&amp;oh=22902d2f7436fa32895fd77bc46cfff7&amp;oe=5CD1C21E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0.4371 %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03316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C2EE8D-7E31-46F4-BBD9-554FA0C18E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11/04/2018 - 11/30/2018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38858406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509048-B52D-40FB-9333-D4CFF9E181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- 13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3B0DFA8-EF29-4066-BB4B-FC86559839D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685569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1194490366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35676942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430470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087429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645808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469974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515650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534574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32567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820388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155792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574525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238979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645195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374834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272041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547523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230950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040106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362180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824268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732403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957017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66860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794013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639500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306540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809120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1161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- 2018-11-29 16:45:38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#TriplePlayAltice combina la más alta velocidad de internet, el mejor entretenimiento y voz digital, desde RD,290 y sin compromiso. 📶📺☎️ ¡Adquiérelo y disfruta tu #NavidadDeAhíAhí!🎄😎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https://scontent.xx.fbcdn.net/v/t1.0-9/p720x720/47319295_2397784203584585_1113492476468920320_o.jpg?_nc_cat=105&amp;_nc_ht=scontent.xx&amp;oh=781224af06228bc574dfef4235707641&amp;oe=5CCCEBB6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2.6286 %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29529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3F93BA-4BB8-4774-86A7-39DC8AA169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11/04/2018 - 11/30/2018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16649836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E9BD94-94FB-431E-93ED-06CDD01151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- 14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2846D64-FC18-46E7-8E45-C50B4CE406D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96849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935422906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823751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376836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672022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35100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119419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242525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203490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509314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805008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853972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225289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111991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547770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30194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612711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748518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760356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439604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238617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233491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116063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723497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788744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479891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635197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726602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029377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67541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- 2018-11-29 14:12:01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¡Los jueves de cine al 2x1 llegaron a #Higüey! 🤩Disfrútalos en el nuevo cine de CARIBBEAN CINEMAS REP DOM en Plaza Taveras Center, solicitando tu código a través del app #MiAltice o enviando un mini-mensaje con CINE al 222. 🎞️📲 #AlticeCinema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https://scontent.xx.fbcdn.net/v/t1.0-9/p720x720/47191765_2397596340270038_5222026331755118592_o.png?_nc_cat=105&amp;_nc_ht=scontent.xx&amp;oh=b32ae893642b7cfe72f950773cc77180&amp;oe=5C8CDD45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45762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3.2800 %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13178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D0E126-E252-4F9D-8831-CF36E33225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11/04/2018 - 11/30/2018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42498692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4FCB19-D14A-4A21-B071-3B8F7B2D4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- 15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C6E6D1B-BB2A-4CC1-90A5-6321C0C43AD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245122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3712701704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7131229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731809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597447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552480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02026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358113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445919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583165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452969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793811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85599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397412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899877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721724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602584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682763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989730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113972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267173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036637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871280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617316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905375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676228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774546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000747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349512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76242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- 2018-11-28 18:57:16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¡Tu #PrepagoAltice te pone cerquitica, de ahí ahí con toda tu gente! Celebra la #NavidadDeAhíAhí con bonos semanales al acumular desde 100 pesos en llamadas y compra de paqueticos.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https://scontent.xx.fbcdn.net/v/t1.0-9/p720x720/46516209_2396315840398088_748212723489177600_o.jpg?_nc_cat=111&amp;_nc_ht=scontent.xx&amp;oh=ff754c5db0a1b82101014a726f865754&amp;oe=5CD1547A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1.6129 %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37483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DDF8D6-6E20-4879-8E03-B180108AB7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11/04/2018 - 11/30/2018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27783247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66E517-5BFF-45F5-9527-B9080CE3D0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- 16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F6635E2-3342-46AA-8F48-ED4C8F6EDD5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360290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238332973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36103929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06750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733900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553353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460620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489642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423058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725251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462103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906193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659525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236457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415086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030822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936135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056004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926893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419260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922980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662778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030643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021283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692767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865891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051907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734674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245496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0616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- 2018-11-28 16:33:50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Tu #TriplePlayAltice te mantiene cerquitica de toda tu gente, en esta #NavidadDeAhíAhí. 🎄Adquiérelo y elige entre 4 regalos, gratis por 3 meses: minutos gratis, paquetes de canales premium, 20% de descuento en tu renta o aumento de velocidad en tu internet. 😁¡Visítanos o llama al 809-859-6000!🙌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https://scontent.xx.fbcdn.net/v/t1.0-1/p200x200/23755020_1905631059466571_4433864202978075131_n.png?_nc_cat=1&amp;_nc_ht=scontent.xx&amp;oh=64b7d8f414a9a8ae838308d9d670c459&amp;oe=5C9B3357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1.0437 %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72134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161E8C-2A51-44C5-AACD-AF14C798F7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11/04/2018 - 11/30/2018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262447038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CFE1A5-D964-4123-A700-72A7DFB68C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- 17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A34CAA1-FB45-4433-8841-0DD3C4E7A75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46921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3321646514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25858469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080631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102320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767230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154346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383554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40539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72101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536974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91469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154083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720394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123186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931402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181942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479461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877569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766510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324418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210789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268249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165987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353829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268480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815489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273593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088678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925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- 2018-11-27 23:35:32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¿Calmar las ganas de que llegue el concierto de Romeo? 🎶🎤 ¡Resuelto! Con tu App #AlticeMusic podrás disfrutar del playlist sin consumir tu data y empezar a ensayar para una noche que promete. ¡Pruébala gratis! #AlticeMusic #RomeoConAltice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https://scontent.xx.fbcdn.net/v/t15.5256-10/45497712_210104656569491_589278704241213440_n.jpg?_nc_cat=102&amp;_nc_ht=scontent.xx&amp;oh=ecad9a332be603d4097a4e02ac05bee6&amp;oe=5CD05CAD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3.1606 %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03096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1AC376-CA07-4928-AD12-8AB12EB1C8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11/04/2018 - 11/30/2018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389012707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7B691C-5200-4A88-A73D-336FAA071D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- 18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B1C10D3-F3EC-4249-A1FC-E01E4AA18B1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34867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614697106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2469266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394841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247265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37857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388572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393687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320811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586879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213419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751002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698486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321421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851005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832899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472751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00046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621438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071252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340983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715001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211075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601763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404882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53888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339443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265015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579267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87615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- 2018-11-27 22:04:08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Milaura disfrutará este fin de semana con Juan Luis Guerra y Vicente García, gracias a sus servicios Altice del hogar y #AlticeMusic. ¡Felicidades!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https://scontent.xx.fbcdn.net/v/t1.0-9/p720x720/46744420_2394843220545350_1065728755055460352_o.png?_nc_cat=103&amp;_nc_ht=scontent.xx&amp;oh=93efdbc643f93171b2c8db3bcf2e805d&amp;oe=5C8BAC97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1.4152 %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00998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FE2973-635A-496C-BA57-47AA26EDD6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11/04/2018 - 11/30/2018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293945183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226935-0EB2-4408-8906-AFADFD938E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- 19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03926A7-99C5-434C-97CA-F7DA1AB1922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434664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3914572125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31243124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17101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85483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093611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589704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503989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388125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220552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745817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862170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490026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679481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280146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909112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486606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188215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64300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846943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799261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192957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702755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627839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038113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996897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871824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536541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579546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32347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- 2018-11-27 20:54:20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¡El nuevo #iPhoneXs llega pronto a #Altice! Prepárate para disfrutar de toda la tecnología revolucionaria de la nueva generación de iPhone.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https://scontent.xx.fbcdn.net/v/t15.13418-10/s720x720/45555239_734623866902955_1846626673588436992_n.jpg?_nc_cat=101&amp;_nc_ht=scontent.xx&amp;oh=9dbd0fb816c23412569ba520172f22a8&amp;oe=5C9888EE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1.8846 %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54203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F78AEA-BC91-4333-B550-E955C7130E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11/04/2018 - 11/30/2018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163669414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53C4FA-DB50-4C8D-805B-9036B430E4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- 20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E362F25-2609-4BCF-A2DA-4DB62225F61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270742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1170804301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17748364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082016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823113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523760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456308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544916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065929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183503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11893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319659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3849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928382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74033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139692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63190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274747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581327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466466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175381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763470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214366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762863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415208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192933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211411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221543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671575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2679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- 2018-11-26 23:00:55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¿Aún no tienes tus boletas para el concierto de Juan Luis Guerra y Vicente García? ¡Juye, que volvió el 15% de descuento! Solicítalo a través de tu app #MiAltice y busca tus boletas en tiendas Altice Lope de Vega, Blue Mall, Bella Vista Mall y Churchill. #AlticeMusic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https://scontent.xx.fbcdn.net/v/t1.0-9/p720x720/46717230_2393452867351052_3560244609521025024_o.jpg?_nc_cat=111&amp;_nc_ht=scontent.xx&amp;oh=133fc8a5594e8f952224355cbcca1516&amp;oe=5C974F63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0.5043 %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36512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53774D-38F7-4341-995B-B89F93B71B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11/04/2018 - 11/30/2018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111469636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0964E5-030B-4322-8586-7A862D967B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- 21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CFA8041-3E22-4E1E-A4A3-FFC5C27A695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005284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1195916975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39466601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029581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679886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603169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996309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553188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98913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214910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129819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929440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560854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229317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51561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016377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819516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111705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809306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889364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439123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943525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602694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752530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542982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848599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567619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45574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960194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55654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- 2018-11-26 21:50:31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Combina internet, voz y #AlticeTV con un plan #TriplePlayAltice Plus y escoge entre 4 regalos gratis por 3 meses: minutos gratis, paquetes de canales premium, 20% de descuento en tu renta o aumento de velocidad en tu internet. ¡Visítanos o llama al 809-859-6000!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https://scontent.xx.fbcdn.net/v/t15.13418-10/p720x720/45809251_1178620412305010_3604152352245809152_n.jpg?_nc_cat=104&amp;_nc_ht=scontent.xx&amp;oh=cf89cafbb07e822ee68ec8ec1a142702&amp;oe=5C99E5CC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346662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342121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8.1901 %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61463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215546-35FF-4A55-9C44-1A40E8362A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11/04/2018 - 11/30/2018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194902557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E47ADD-77E2-496B-BF5F-88AF04998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- 22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629F494-9C7A-4BAE-B1B9-5F61A3B9F2F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869508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2948506979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42605053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307452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325970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39323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349702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476451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84275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424201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976587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97769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607488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518736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532011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677885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92722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160534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871600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757642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692571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702943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286287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684792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037589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806993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071847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925890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54384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69262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- 2018-11-26 21:49:23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La App de NBA te permite ver tus partidos favoritos de la NBA en cualquier momento del día, desde donde estés y con quien quieras. Descárgala a través del App Store o Google Play y regístrate con tu cuenta Altice. #AlticeSports. 🏀⛹️‍♂️📲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https://scontent.xx.fbcdn.net/v/t1.0-9/p720x720/46888124_2393377370691935_5098914040562843648_n.jpg?_nc_cat=105&amp;_nc_ht=scontent.xx&amp;oh=ef63f9fc2e0100de6411c6318a8377ef&amp;oe=5C965954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0.4946 %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01268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545295-E778-4015-9B19-22960338B8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11/04/2018 - 11/30/2018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357181313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A8B81B-08A0-4E55-B233-FC76FFB41F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- 23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92BB0F3-E826-4846-9432-2AF5F6C7ED2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258325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341915337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334638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08536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437907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09717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413637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747026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848439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276503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531110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060004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938484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212760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044280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868151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123737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03710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747185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506908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097441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000110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153076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271229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773056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658912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752831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718607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298521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7742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- 2018-11-25 22:00:01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#AlticeCinema te invita una función privada el domingo 2 de diciembre en Caribbean Cinemas de Acrópolis Center, Santo Domingo. Para participar solo tienes que completar el formulario en http://bit.ly/2DTnvap y mencionar en un comentario a tu acompañante con el hashtag #AlticeCinema.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https://scontent.xx.fbcdn.net/v/t1.0-9/p720x720/46510988_2389220277774311_4657929690785251328_o.png?_nc_cat=101&amp;_nc_ht=scontent.xx&amp;oh=0b24817015b3273b1e2f3100af6b7ba0&amp;oe=5C9BE77C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2.2275 %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49018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B6D7AB-EE46-44FA-826A-1F6FFDF41B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11/04/2018 - 11/30/2018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552804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D8F2F1-1A27-4CAE-9110-2460B2FED8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- 24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53B2C94-22B5-40D3-BD6A-6EF88A51497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442254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3643208112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39168082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131356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635758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187343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162084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152379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515628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555438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505379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217979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001193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904648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889437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684124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545206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8413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137088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765918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774344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046895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605911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031022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902836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385850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286617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714333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995958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5490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- 2018-11-25 19:00:01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La temporada puede durar par de meses, pero nuestro amor por la pelota es ilimitado. ⚾😍 #AlticeSports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https://scontent.xx.fbcdn.net/v/t1.0-9/q89/p720x720/46747955_2389189981110674_4118814787222110208_o.jpg?_nc_cat=102&amp;_nc_ht=scontent.xx&amp;oh=dc8a5f354664985e8d0f08b09ab30f84&amp;oe=5C8DFC37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0.7554 %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05418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D94B18-40C2-41F0-83C3-08A8C7E086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11/04/2018 - 11/30/2018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298071081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D90534-99D2-41DE-B76B-9F087A840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- 25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F545FFC-5119-4234-82CF-F28009711EE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540017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3267022859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29177805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590866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636949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761415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391357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579424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591007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007688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702208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68132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064571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499077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366967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991012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375143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465305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091346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64556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438435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142612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181945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429820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825794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335649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796424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276497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797603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71782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- 2018-11-25 16:00:01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¡#AlticeMusic y Alcatel mobile te invitan a vivir sin límites de Romeo Santos en su Golden World Tour este 15 de diciembre en el Estadio Olímpico! 🤩 Disfruta de un 10% de descuento para clientes Altice o canjea tus #Fidepuntos por boletas en tiendas Altice Bella Vista Mall, Blue Mall Lope de Vega y Churchill. ✨#RomeoConAltice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https://scontent.xx.fbcdn.net/v/t1.0-9/p720x720/46521168_2389118004451205_3464356458160717824_o.jpg?_nc_cat=100&amp;_nc_ht=scontent.xx&amp;oh=0d8822f7a6aeedd1e619f7cebcd35c38&amp;oe=5C99D4B9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0.9763 %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06169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F6C27C-9B9C-4C3E-9717-63F44C364F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11/04/2018 - 11/30/2018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184803572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BFD9F6-971A-415A-BDD0-2045DC1636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- 26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99CB036-3544-4FEB-A30E-3AA6531A0D6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414628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161036905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16983784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556401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306729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898061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35873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453220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088958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827608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227791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050350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097512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951482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786680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805904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0187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019003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684795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487248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470915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182158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597854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243092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046116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701391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540279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850887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096890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83120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- 2018-11-25 15:51:57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En el "Día Internacional de la Eliminación de la Violencia contra la Mujer" nos sumamos a esta importante iniciativa de Bolivar Valera (El Boli), para resaltar que reconocer a cada víctima, concienciar a cada persona y trabajar juntos para que no haya  una menos, #NoEsPorModa es una necesidad.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https://scontent.xx.fbcdn.net/v/t15.5256-10/45406650_273876726646424_3131690839990861824_n.jpg?_nc_cat=104&amp;_nc_ht=scontent.xx&amp;oh=7bfcf1cc8ce5c90f0dd88a93fd37c893&amp;oe=5C9EE5C1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2.5988 %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35471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04A7C2-6B66-48DE-9D02-B7A1F2F8CB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11/04/2018 - 11/30/2018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38250865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326C21-D08E-4C84-BEFF-7B739BF3B9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8E513A0-17AB-431F-B083-156F83DC444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86629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FDD5E9-7D42-4ED4-A962-28637E2CC6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11/04/2018 - 11/30/2018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7DF696-35D1-4D34-A372-8851BF86F1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148593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EA41C4-30DB-4960-AC87-8B1565FDFA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3C3A9F3-C1E4-40D2-A85F-F87B540C7E7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658309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61282496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23963510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8766687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958798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067079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7182130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80046218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28539128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2551463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263724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28766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clarord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0.1125 %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5989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alticedo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151972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0.1371 %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714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viva_rd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0.1907 %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72570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windtelecom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0.3873 %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22603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5FA92C-D539-4A0E-978A-E5A091BCA3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11/04/2018 - 11/30/2018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63172355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2BE5BB-1BDF-4465-A4D5-F6F94C55FD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5668A93-7F1C-4039-8C82-B2D05AC515B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589827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6DFCF8-55CC-49DD-991F-C468582AB9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11/04/2018 - 11/30/2018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EB8256-4B81-4DF5-80C7-DBA7C00D58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843757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F48AC7-58E9-4AE6-A242-5B933CF3E2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Impressions 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39EE5A1-245B-450D-A341-99264AB3004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984744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DD8613-E178-45CC-A906-63DB6B7531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11/04/2018 - 11/30/2018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605264-084A-486C-B3CE-C5DB4DBD74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675672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0CBD79-6AC6-4CBC-B844-427CD48BB0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7154B38-0412-4281-B2D6-18D204CF32B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852606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E37030-AC30-4398-8CF7-321BA6AA4D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11/04/2018 - 11/30/2018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99C5E1-5DFF-49F0-B024-EB424CDB63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748425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AFD8DA-55CB-4D4F-A5F7-806CE08214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Organic Reach by Post Type 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AF23133-B1D7-4BC8-B02E-25529906C94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912643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6542FA-81D2-444A-825E-C339ECDF52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11/04/2018 - 11/30/2018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D27C69-CA80-4A5E-9F21-C70359A9CC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012696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9D889D-8792-41F5-BE78-3C401FBCBC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 - 1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C20B888-564C-4EAD-8971-2546757E6C3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137789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5575402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7259262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9425998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6170597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6281763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790352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8947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viva_rd - 2018-11-30 23:07:34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Ven a nuestra gran feria de ofertas, activa uno de estos equipos y participa para ganar un Smart TV. Te esperamos en Megacentro #PlanPrepago #Apperisimo #FeriaVivaenMegacentro #OfertasViva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https://www.instagram.com/p/Bq0oUESF46Q/media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61071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clarord - 2018-11-30 22:00:13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Disfruta de una gran variedad de series y películas para ti y tu familia dondequiera que estés con #Clarovideo. Más detalles en www.clarovideo.com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https://www.instagram.com/p/Bq0gmwRFZO_/media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7748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clarord - 2018-11-30 21:50:53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Increíble desempeño en la cancha y mucha emoción, fue lo que vivimos en esta Gran Final de Baloncesto Masculino de la #CopaUniversitariaClaro ¡Felicidades al equipo de la universidad UNEV por llevarse el primer lugar!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https://www.instagram.com/p/Bq0ff8PBmrs/media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97523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clarord - 2018-11-30 20:56:04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¡Apoyemos nuestros atletas! Este jueves 6 de diciembre inicia una nueva jornada del deporte dominicano con los juegosnacionales2018 y contamos contigo. #JuegosNacionales2018 miderecrd 🏋🏽‍♂️🤾🏻‍♀️🏆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https://www.instagram.com/p/Bq0ZNh4h8yg/media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12954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1C9B11-7928-46B2-B34E-E159952FB7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11/04/2018 - 11/30/2018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270991943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57F784-7110-449C-B003-44A981A113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 - 2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2242268-017E-4EFF-86DE-ED4C5308799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251758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90736638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8097098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7931479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3236909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5622437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542103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6450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viva_rd - 2018-11-30 20:25:37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Te esperamos este fin de semana en la verdadera fiesta de ofertas de los dominicanos, ¡Gran Feria de Ofertas Viva en Megacentro! 🙌 Muchos ya han ganado Smart TVs y tú puedes ser el próximo. Megacentrord #PlanPrepago #Apperísimo #FeriaVivaenMegacentro #OfertasViva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https://www.instagram.com/p/Bq0Vx4GHNeQ/media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0.4857 %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07630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windtelecom - 2018-11-30 19:57:06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¿Ya estás utilizando tu #WindAPP? 👀📲 ¡Descárgala en Google play o App Store y realiza transacciones de forma rápida y confiable!😉📱 Regístrate accediendo en el link ubicado en nuestra biografía 😊 #WindTelecom #ComparteSinLimites #InternetWind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https://www.instagram.com/windtelecom/p/Bq0Sg_bhe47/media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49746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- 2018-11-30 19:13:35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¡Llegaron los lockers a Altice Sambil! 🙌🏻 Por la activación de planes Pospago, internet móvil, migración o Altice Hogar recibirás una llave 🔑 que te llenará de premios. ¡Acompáñanos hasta las 4:00 p.m.!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https://www.instagram.com/p/Bq0NiUxhNVr/media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60140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viva_rd - 2018-11-30 18:30:08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¡Música, series, películas, y más! 🙌 Con tu #MifiHogar no te perderás de eso que te entretiene. 😎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https://www.instagram.com/p/Bq0Ij_in-YI/media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0.1990 %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93634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6AC060-31CB-4706-B9C1-3A94AB8B6D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11/04/2018 - 11/30/2018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5319360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6336B9-600A-4C66-8D49-91FA52C726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 - 3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64D754D-57AA-40B0-958A-4A68B6A2141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387392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6716887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195587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2325151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765779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056847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445093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47708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clarord - 2018-11-30 17:40:02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Etiqueta a ese profesional del desenredo de decoraciones navideñas en tu familia 😂 #LoHermosoDeLaNavidadClaro #NavidadClaro2018 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https://www.instagram.com/p/Bq0CzdHhFKK/media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35371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clarord - 2018-11-30 16:09:04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¡Los equipos han demostrado de qué están hechos! En el día de ayer celebramos la etapa final en la categoría de Baloncesto Masculino en esta #CopaUniversitariaClaro 2018-2019.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https://www.instagram.com/p/Bqz4a1FhKb6/media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48791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clarord - 2018-11-30 15:40:43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Encuentra todas tus canciones favoritas de Thalía en un solo lugar: #Claromúsica. Accede a www.claromusica.com y déjate cautivar por su ritmo.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https://www.instagram.com/p/Bqz1ITRB6RD/media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85347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viva_rd - 2018-11-30 15:30:13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¿Sabías que en Twitter el español es el segundo idioma más usado? 🇩🇴🇪🇸 ¿Cuáles crees que sean los otros dos ✌ idiomas más usados en esta red social? 🤔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https://www.instagram.com/p/Bqzz-WQgd4p/media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0016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clarord - 2018-11-30 13:30:42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¡El iPhone XS está a la vuelta de la esquina y tu puedes ser uno de los primeros en tenerlo! Para reservar el tuyo, ingresa a www.claro.com.do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https://www.instagram.com/p/BqzmS6plZZU/media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10573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FF3A35-D6A9-4268-BA17-6781593AAD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11/04/2018 - 11/30/2018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427713241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464386-1580-41DB-8C5B-B44C70BB0D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 - 4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70427A1-12EB-4DBC-A2BA-69641AE8050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468007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50191973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2889597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3147099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773882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3977316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32518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49115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viva_rd - 2018-11-30 13:28:10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¡La oferta está por terminar! Corre a #TiendasAnthonys y busca tu televisor Smart desde 32 pulgadas para recibir #VivaTV con HD de por vida, instalación gratis y un bono de RD0 por 3 meses.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https://www.instagram.com/p/Bqzl_eFnPo-/media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02149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windtelecom - 2018-11-30 13:25:23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😍😍 Un amigo verdadero es aquel que busca cualquier manera de poder mantenerte conectado 🌎📲 ¿Con quién compartes tu Internet? 🌎 #Wind4G #LTE #ComparteSinLimites #WindNet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https://www.instagram.com/windtelecom/p/Bqzlr9rBvgM/media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0.3179 %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3650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- 2018-11-29 22:59:43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¡Los lockers esperan por ti! 🙌🏻Acompáñanos este viernes 30 y participa por increíbles premios, al activar un plan Pospago, internet móvil, migración o Altice Hogar obtendrás una llave que puede ser la que abra el locker ganador. ¡Visítanos desde las 12 p.m. en Altice Sambil!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https://www.instagram.com/p/BqyCns9Betc/media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04791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- 2018-11-29 22:04:04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Muy pronto sabrás como podrás cantar junto al Chico de las Poesías con #AlticeMusic y alcatelmobilela #RomeoConAlticeyAlcatel 🎶😱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https://www.instagram.com/p/Bqx8QEcBRFh/media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43619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F3A1F5-4D59-4711-88B8-E4051D3DC1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11/04/2018 - 11/30/2018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408613165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20D2D6-C6D1-4ED9-A521-6777398040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 - 5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20B40A6-E90E-4D07-8F7E-CA95026BF3C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504731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38700470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1771761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343904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8320403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6818475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72235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23988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clarord - 2018-11-29 21:53:04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Gana entradas para ti y un acompañante a nuestro VIP Lounge Claro del Estadio Quisqueya. Solo tienes comentar utilizando emojis, qué tan fan eres de la pelota y qué día quieres ir de este fin de semana: viernes 30, sábado 1 o domingo 2.
Seleccionaremos ganadores al azar que cumplan con las siguientes condiciones: Deben seguir nuestra cuenta, ser titular de un servicio Claro, y ser mayor de edad. * El premio es intransferible y el ganador debe presentar su cédula de identidad al momento de retirar sus boletas ¡Suerte fanáticos! #AquiHablamosPelota. 
Revisa todas las bases en la sección Notas de Facebook.com/ClaroRD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https://www.instagram.com/p/Bqx6_h6F4QD/media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0.5538 %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31676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windtelecom - 2018-11-29 21:21:16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¡Internet para todos! 🌎😍 Arma tu grupo con familia o amigos y comparte la experiencia de estar conectado EN TODO MOMENTO 👫👬👭 Para más información visita nuestra página web wind.com.do o comunícate al 8092003000 😉👌 #ComparteSinLimites #InternetWind #WindTelecom #Internet4G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https://www.instagram.com/windtelecom/p/Bqx3VgmBmqF/media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0.4326 %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33391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E3295B-B424-4254-9FA8-1A42A7A194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11/04/2018 - 11/30/2018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47085987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0F2660-F621-4D6A-9E9E-3E61FB6AE2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 - 6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A16A0C7-3AB1-4C8D-9BBF-FB84354FCE4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654283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87511178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6209941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7680632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5555775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1186126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673907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63639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clarord - 2018-11-29 20:54:38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Busca en tu cine favorito "Rubirosa: Cita con el destino” y disfruta de la última entrega de esta emocionante trilogía. #Clarovideo #Rubirosalapelicula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https://www.instagram.com/p/Bqx0ROAB_eM/media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20165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- 2018-11-29 20:29:30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Siempre hay uno que se la pasa dando cuerda y no encuentra dónde meterse cuando su equipo pierde. 😅🤷 Pero, pierdas o ganes, siempre se goza #PalPlayConAltice. 🙌 #TLvsAC ⚾️💨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https://www.instagram.com/p/BqxxaTRhY5B/media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8426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clarord - 2018-11-29 20:05:25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cita es esta tarde en el Club San Carlos, donde los jugadores dejan todo en la cancha para alcanzar el primer lugar. No te pierdas la Gran Final de esta #CopaUniversitariaClaro de Baloncesto Masculino.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https://www.instagram.com/p/BqxurEWBwdi/media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86311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clarord - 2018-11-29 19:33:27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Explora la historia jamás contada de la más emblemática villana de Disney: Maléfica. Disfruta de esta película solo por #Clarovideo por www.clarovideo.com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https://www.instagram.com/p/Bqxq-Ghho0w/media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6193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- 2018-11-29 19:23:01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¡Esta #NavidadDeAhíAhí estarás conectado en todo momento! Conoce todos los beneficios del plan #ilimitadoApps Plus para que estés cerquitita de los tuyos.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https://www.instagram.com/p/Bqxp0i1hZyT/media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15387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E42644-BCAC-4953-A7FF-348A4E799D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11/04/2018 - 11/30/2018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131136673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DC7623-F777-44BE-ACA8-529AD6FCBC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 - 7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640102A-8352-4C99-9C4D-357820622A4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533942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48620048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7864609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7807401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3175872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0949608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50476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51555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clarord - 2018-11-29 19:06:48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Los partidos de Baloncesto Femenino fueron de los más emocionantes en esta #CopaUniversitariaClaro, mira todo lo que pasó en la Gran Final.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https://www.instagram.com/p/Bqxnz43hlNB/media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88288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17CA7C-382E-46FF-A053-2C5F9EA395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11/04/2018 - 11/30/2018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269313988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1C9773-6FC1-4AB3-ABAA-72537CE175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- 1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8419B42-A1F4-44AF-A9B4-A68DDD279E9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779312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336163523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7059173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185682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327309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201036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996537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071765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999512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067767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07560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- 2018-11-30 23:54:03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https://scontent.xx.fbcdn.net/v/t51.12442-15/46731323_516195912197871_5419937767624802304_n.jpg?_nc_cat=106&amp;_nc_ht=scontent.xx&amp;oh=522590aff912e75502597afaaaa56c30&amp;oe=5C6852E0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02312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- 2018-11-30 23:49:28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#PalPlayConAltice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https://scontent.xx.fbcdn.net/v/t51.12442-15/44640565_359321774616465_1687409968182984704_n.jpg?_nc_cat=110&amp;_nc_ht=scontent.xx&amp;oh=b5831611cd250183eca1ad2d7427e8c6&amp;oe=5C6407D9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04209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- 2018-11-30 23:34:40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Nuestros ganadores ya están en el Quisqueya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https://scontent.xx.fbcdn.net/v/t51.12442-15/45402428_350357012396815_1021351044124246016_n.jpg?_nc_cat=101&amp;_nc_ht=scontent.xx&amp;oh=491fc0f0946024ad5b66a228f4f43f74&amp;oe=5CA843F7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67153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CD2895-3A61-42C3-A232-B4FB1D201E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11/04/2018 - 11/30/2018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50939808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0235F5-9733-4535-95CC-837326FBE9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- 2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8878579-F822-4767-B3D2-AB53612B02B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654953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391401723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296497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154036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128114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555608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350534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903232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632808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862168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9161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- 2018-11-30 23:30:13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https://scontent.xx.fbcdn.net/v/t51.12442-15/46367425_1965588360201300_3319000763270692864_n.jpg?_nc_cat=109&amp;_nc_ht=scontent.xx&amp;oh=1a743295cc645c09a8195348047db59f&amp;oe=5C9E4DE1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7614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- 2018-11-30 21:26:38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¡De camino a vivir una experiencia inolvidable con 
Juan Luis Guerra y Vicente García!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https://scontent.xx.fbcdn.net/v/t51.12442-15/47307703_2049809055322736_6396059211234541568_n.jpg?_nc_cat=111&amp;_nc_ht=scontent.xx&amp;oh=674ca6506e6633ae5d60a8c9522dfc7a&amp;oe=5C9FC2CA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35570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- 2018-11-30 20:31:24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https://scontent.xx.fbcdn.net/v/t51.12442-15/44924598_2211838925502601_4951789772629606400_n.jpg?_nc_cat=109&amp;_nc_ht=scontent.xx&amp;oh=da5cd26e4492871273625e577ed284b2&amp;oe=5C73C54C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88024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7DAA83-85EB-4479-8FE3-74A7F493AA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11/04/2018 - 11/30/2018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409294768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AAD531-6BFB-4973-9497-7800CF669B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- 3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5345E37-6F29-4780-93CF-FEFFF3833F3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511682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168279150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8773244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17934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480638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756346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783241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06574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682521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538031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95175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- 2018-11-30 20:30:15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https://scontent.xx.fbcdn.net/v/t51.12442-15/45819961_777432735956236_6888869947825455104_n.jpg?_nc_cat=110&amp;_nc_ht=scontent.xx&amp;oh=a1663ffbeccf42ca449ebe11b6634291&amp;oe=5C64FAD4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0646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- 2018-11-30 19:47:56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https://scontent.xx.fbcdn.net/v/t51.12442-15/47042025_743782162662707_8726225745526915072_n.jpg?_nc_cat=101&amp;_nc_ht=scontent.xx&amp;oh=0b04c2274772d9dc9d97e61da9b80807&amp;oe=5CA97814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2236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- 2018-11-30 19:44:30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https://scontent.xx.fbcdn.net/v/t51.12442-15/45261995_452325491962218_5467573189775196160_n.jpg?_nc_cat=109&amp;_nc_ht=scontent.xx&amp;oh=f395eaf89ce48e8f79321e5f13da5ba3&amp;oe=5CAA6DE1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06701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E85420-A989-4187-869C-79EEB07F9F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11/04/2018 - 11/30/2018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407698505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E7409E-E89D-4B74-990C-2AFA18ADE7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- 4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502B529-3929-4FF0-A4F5-B00007D0EF7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728810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142542326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6594292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311868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61496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022873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427975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586732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228603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964098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53207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- 2018-11-30 19:43:39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https://scontent.xx.fbcdn.net/v/t51.12442-15/44855979_767586586924580_3501249497088917504_n.jpg?_nc_cat=101&amp;_nc_ht=scontent.xx&amp;oh=1c0b26f18b2e977bd8a536a5f0a3a6ca&amp;oe=5C6F7139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76764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- 2018-11-30 19:11:26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https://scontent.xx.fbcdn.net/v/t51.12442-15/44774051_341880639945858_485224033344815104_n.jpg?_nc_cat=104&amp;_nc_ht=scontent.xx&amp;oh=6a543dfcba017076ac0a8989affdfe13&amp;oe=5CA0F136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00713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- 2018-11-30 19:10:34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https://scontent.xx.fbcdn.net/v/t51.12442-15/44882404_772754316402889_4123787878314541056_n.jpg?_nc_cat=101&amp;_nc_ht=scontent.xx&amp;oh=098116ede9275db05c0048c9f7c52287&amp;oe=5C692991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00070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368E0A-9886-4840-AE21-54CE995BB7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11/04/2018 - 11/30/2018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396843926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19DEC0-8831-4F94-962E-C8D2B3DCC9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- 5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3F8940A-6787-436D-A98C-CD0F8576E9E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851736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186734313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3644115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678066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493831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057892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738682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846791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165755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934936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6231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- 2018-11-30 18:53:58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https://scontent.xx.fbcdn.net/v/t51.12442-15/45331377_265833194129496_3996110401958838272_n.jpg?_nc_cat=103&amp;_nc_ht=scontent.xx&amp;oh=093bed9c2cc3b0c06584441c99a509d5&amp;oe=5C670A52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3338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- 2018-11-30 18:52:52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Ven a descubrir que locker abrirá tu llave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https://scontent.xx.fbcdn.net/v/t51.12442-15/46532694_238908650339810_8627054714439073792_n.jpg?_nc_cat=104&amp;_nc_ht=scontent.xx&amp;oh=40b899a2eab8bea35c11c0fc6e885f61&amp;oe=5C9F6C12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14464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- 2018-11-30 18:38:54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¡Ya los lockers están por Altice Sambil!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https://scontent.xx.fbcdn.net/v/t51.12442-15/46195304_349142069222810_1960575703594303488_n.jpg?_nc_cat=107&amp;_nc_ht=scontent.xx&amp;oh=735fef58457182eb4da30556d2d0ddc4&amp;oe=5CA6FE6B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79412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B07EF8-54F9-4B86-AA1F-41BAFA33C0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11/04/2018 - 11/30/2018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159872208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A7A7D5-6F2F-44F9-AE0F-8350A7C331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- 6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D383BAD-7539-433C-A4A0-2BF070C5BB9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504468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15386894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7539151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921021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574757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155169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60927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852788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747440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571039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73544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- 2018-11-30 17:35:12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https://scontent.xx.fbcdn.net/v/t51.12442-15/46203170_362600554494769_4550079656073625600_n.jpg?_nc_cat=110&amp;_nc_ht=scontent.xx&amp;oh=d3ed9a54045276220ea128453ad8a1c2&amp;oe=5C9EF8D2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2742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- 2018-11-30 16:12:26 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#alticemusic  #unalomadecayenasparati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https://scontent.xx.fbcdn.net/v/t51.12442-15/45745243_2020917237975538_7122658263425875968_n.jpg?_nc_cat=101&amp;_nc_ht=scontent.xx&amp;oh=94439b2917b4ad3b75bf1d74168cfa09&amp;oe=5C9E816A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0162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- 2018-11-30 14:45:57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https://scontent.xx.fbcdn.net/v/t51.12442-15/44839774_335040157312976_333400938045767680_n.jpg?_nc_cat=105&amp;_nc_ht=scontent.xx&amp;oh=57c44f3870043b83380a7a5ca6be7c99&amp;oe=5CA7B88A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793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AF41BA-DC1B-46E3-8B5F-5A996DF430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11/04/2018 - 11/30/2018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425471834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1C4B64-7EA3-45FB-8B2B-BE943E0A5F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- 7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C0E8561-3F65-4BA0-9EC6-DA7761DA7D8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483480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428958997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7860524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054496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202015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007316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467789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270331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451933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178036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28266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- 2018-11-30 14:27:37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@franyi_melo
@aslhyrm23
@emilymlara
@dianapmrd 
@arq.marisleida 
@nugonz 
@norysgdiaz 
@srtaferreras 
@paloma_cus19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https://scontent.xx.fbcdn.net/v/t51.12442-15/44821208_1978862812189504_7820585217755709440_n.jpg?_nc_cat=110&amp;_nc_ht=scontent.xx&amp;oh=c4dae78778163fd2d1f3c46acd798055&amp;oe=5C9D491C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69341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- 2018-11-30 14:23:21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@little_bear_23
@keniaqd18
@raysa1123
@angie_besha
@lennii006
@ambar_paola
@chan_g
@klluvia20
@sandyrussell15 
@andriel1992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https://scontent.xx.fbcdn.net/v/t51.12442-15/46234629_580632195716584_4580516397083262976_n.jpg?_nc_cat=110&amp;_nc_ht=scontent.xx&amp;oh=5f311ebf015f61c4f5c4cfaa5483231f&amp;oe=5C6C11DD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6357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5B5293-B16A-47E1-84CE-295346707F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11/04/2018 - 11/30/2018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173522015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3E7D11-2A6A-43E3-AAED-743C9D261E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- 8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3CBD760-A9DE-4D91-A1D6-AD94C06C664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268224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212358781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1331947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333542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662808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301097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431271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032758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838806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582345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97799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- 2018-11-30 14:19:38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@lcr06 @tania_infante28
@fanelmc
@joanmena25
@escolastico27
@therosme
@015massiel
@raidirysjf_
@greygonz_
@isamarluciano13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https://scontent.xx.fbcdn.net/v/t51.12442-15/44860761_334017107195758_5482103364785274880_n.jpg?_nc_cat=101&amp;_nc_ht=scontent.xx&amp;oh=c74659eb18114aaeb679dfab0aebebfd&amp;oe=5CAA4131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46828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- 2018-11-30 14:12:50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https://scontent.xx.fbcdn.net/v/t51.12442-15/45291095_574839959606433_4827462963470270464_n.jpg?_nc_cat=104&amp;_nc_ht=scontent.xx&amp;oh=31f899f0c2e587267ad02ffaac5d5297&amp;oe=5C73C3EB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69667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51FAD5-065D-48DF-BF9F-1E2321C0C3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11/04/2018 - 11/30/2018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240191698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DA9108-61DD-47E1-B00E-4871CB3A17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- 9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F0C5BDB-1D20-4AF5-9967-6BBFC7ED3BE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777870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293045900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7432092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572938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732094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774003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482841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808951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90751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765582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84888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- 2018-11-29 23:04:01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https://scontent.xx.fbcdn.net/v/t51.12442-15/44889907_516740375471883_3456549899833704448_n.jpg?_nc_cat=111&amp;_nc_ht=scontent.xx&amp;oh=3d1155bc50bd85002986b7ec895c50fd&amp;oe=5C692CF7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28312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- 2018-11-29 22:44:30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https://scontent.xx.fbcdn.net/v/t51.12442-15/46165540_320579388536863_4885935928138268672_n.jpg?_nc_cat=100&amp;_nc_ht=scontent.xx&amp;oh=20a841f21452a95a930ff0e2e3ed1f80&amp;oe=5C6F0DB3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2826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- 2018-11-29 22:44:22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https://scontent.xx.fbcdn.net/v/t51.12442-15/44925569_2639288612755605_1768263595113578496_n.jpg?_nc_cat=109&amp;_nc_ht=scontent.xx&amp;oh=870548ee2eaf74095aca94bf7596f098&amp;oe=5C63D383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31753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D72404-67FA-4F0D-A14E-D4A8945B12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11/04/2018 - 11/30/2018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44078261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A684B6-F71D-40E1-B6EF-D12F477DA7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2B933C0-FD07-40AC-BA38-27A24FD5DFA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373712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5676486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097844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095148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922990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512131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49213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915655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740721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099304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24353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491360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340876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886779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770199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78284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@altice_do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479969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-2955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10519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@ClaroRD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435668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-2786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37303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@Viva_RD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-664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7819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@SomosAlticeDo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48730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7324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@windtelecom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00078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E1C429-879B-4CD3-9EEE-E267F061C8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11/04/2018 - 11/30/2018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116660829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A1BBD2-8205-4604-B2CE-9997CDA492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6647F1E-FA4B-4418-93CE-B0D3D0AAB3E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903386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3FE593-6969-46B3-9D5E-5E5693E150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11/04/2018 - 11/30/2018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B2CED8-0E28-43E7-BBC2-993BD3A386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319285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C4E6A2-072F-462F-948B-93B40AA6F1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All Pages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7DE48FB-CBF6-4F25-B942-3D6F8611BFD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095218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4067742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381477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905008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228408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571855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08088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@Viva_RD - 2018-11-30 23:14:11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Ven a nuestra gran feria de ofertas, activa uno de estos equipos y participa para ganar un Smart TV. Te esperamos en @Megacentro #PlanPrepago #Apperisimo #FeriaVivaenMegacentro #OfertasViva https://t.co/zdpcKehcwn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51889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@ClaroRD - 2018-11-30 21:42:41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Increíble desempeño en la cancha y mucha emoción, fue lo que vivimos en esta Gran Final de Baloncesto Masculino de la #CopaUniversitariaClaro ¡Felicidades al equipo de la universidad UNEV por llevarse el primer lugar! https://t.co/q6PCG5G1pa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4078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@ClaroRD - 2018-11-30 20:54:25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¡Apoyemos nuestros atletas! Este jueves 6 de diciembre inicia una nueva jornada del deporte dominicano con los @juegosnacionales2018 y contamos contigo. #JuegosNacionales2018 @miderecrd 🏋🏽‍♂️🤾🏻‍♀️🏆 https://t.co/hC1dn90fVo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6834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@windtelecom - 2018-11-30 20:01:37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¿Ya estás utilizando tu #WindAPP? 👀📲 ¡Descárgala en Google play o App Store y realiza transacciones de forma rápida y confiable!😉📱 Regístrate accediendo en este link: https://t.co/hK7TvsVfm4 #WindTelecom #ComparteSinLimites #InternetWind https://t.co/EGGaSXzEz6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93148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@altice_do - 2018-11-30 19:35:00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¡Llegaron los lockers a Altice Sambil! 🙌🏻 Por la activación de planes Pospago, internet móvil, migración o Altice Hogar recibirás una llave 🔑 que te llenará de premios. ¡Acompáñanos hasta las 4:00 p.m.! https://t.co/DPdmuFfUZm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40545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208F66-73E4-49EC-BE72-07838CC76A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11/04/2018 - 11/30/2018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261932229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883BA9-7AE1-40B3-9839-17C0C2F04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All Pages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7760B0E-52A9-469D-9CCE-C3E99F509A9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362313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8538327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776718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008820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610669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036297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54981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@Viva_RD - 2018-11-30 18:30:30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¡Música, series, películas, y más! 🙌 Con tu #MifiHogar no te perderás de eso que te entretiene. 😎 https://t.co/aDl8UTt8Zq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00558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@ClaroRD - 2018-11-30 16:22:16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Etiqueta a ese profesional del desenredo de decoraciones navideñas en tu familia 😂 #LoHermosoDeLaNavidadClaro #NavidadClaro2018 🎄 https://t.co/XO0WwCb2xB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01475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@ClaroRD - 2018-11-30 16:06:14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¡Los equipos han demostrado de qué están hechos! Hoy celebramos la etapa final en la categoría de Baloncesto Masculino en esta #CopaUniversitariaClaro 2018-2019. https://t.co/hZLvayMDJ7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6098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@Viva_RD - 2018-11-30 15:30:12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¿Sabías que en Twitter el español es el segundo idioma más usado? 🇩🇴🇪🇸 ¿Cuáles crees que sean los otros dos ✌ idiomas más usados en esta red social? 🤔 https://t.co/fXYN3citN4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28857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@ClaroRD - 2018-11-30 13:28:41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¡El iPhone XS está a la vuelta de la esquina y tu puedes ser uno de los primeros en tenerlo! Para reservar el tuyo, haz clic aquí https://t.co/MNpfTVap25 https://t.co/hGjtXvJsuW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81747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@Viva_RD - 2018-11-30 13:28:30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¡La oferta está por terminar! Corre a #TiendasAnthonys y busca tu televisor Smart desde 32 pulgadas para recibir #VivaTV con HD de por vida, instalación gratis y un bono de RD0 por 3 meses. https://t.co/EZMq4D2831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03273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71EB1E-1E27-4C20-AB85-51ADA5EECD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11/04/2018 - 11/30/2018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278489509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3F5447-2B5D-449E-962F-0698696B1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All Pages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1B24C5B-3DE9-4EC2-BB7A-D0357A2B08E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432746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6836999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153558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408768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325196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14285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8386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@altice_do - 2018-11-29 23:01:40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¡Los lockers esperan por ti! Acompáñanos este viernes 30 y participa por increíbles premios, al activar un plan Pospago, internet móvil, migración o Altice Hogar obtendrás una llave que puede ser la que abra el locker ganador. ¡Visítanos desde las 12 p.m. en Altice Sambil! https://t.co/sgijDPYOqk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29675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@altice_do - 2018-11-29 22:04:56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Muy pronto sabrás como podrás cantar junto al Chico de las Poesías con #AlticeMusic y @alcatelmobilela #RomeoConAlticeyAlcatel 🎶😱 https://t.co/7NyvT7VfRc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21268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@altice_do - 2018-11-29 21:58:39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¡Esta #NavidadDeAhíAhí estarás conectado en todo momento! 😎🤳Conoce todos los beneficios del plan #ilimitadoApps Plus para que estés cerquitita de los tuyos.🎄 https://t.co/3oQkFPyrlu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13444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@windtelecom - 2018-11-29 21:21:48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¡Internet para todos! 🌎😍 Arma tu grupo con familia o amigos y comparte la experiencia de estar conectado EN TODO MOMENTO 👫👬👭 Para más información visita nuestra página web https://t.co/f69hveIXRc o comunícate al 8092003000 😉👌 #ComparteSinLimites #InternetWind #WindTelecom https://t.co/v9KSTFpZZ9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57687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@ClaroRD - 2018-11-29 20:53:09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Busca en tu cine favorito "Rubirosa: Cita con el destino” y disfruta de la última entrega de esta emocionante trilogía. #Clarovideo #Rubirosalapelicula https://t.co/itW1tIDlr5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3542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B09DE5-BD55-43EE-9FC6-5814C6DF88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11/04/2018 - 11/30/2018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142613002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2894C-9C60-4B7D-B543-089FC8C9C6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All Pages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75DA5F1-59B2-4E0C-AE10-7A863F000F5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556945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6484125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554138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22065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172422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696906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05298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@altice_do - 2018-11-29 20:07:54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Siempre hay uno que se la pasa dando cuerda y no encuentra dónde meterse cuando su equipo pierde. 😅🤷 Pero, pierdas o ganes, siempre se goza #PalPlayConAltice. 🙌 #TLvsAC ⚾️💨 https://t.co/B87rS4tMTv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09889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@ClaroRD - 2018-11-29 20:05:10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La cita es esta tarde en el Club San Carlos, donde los jugadores dejan todo en la cancha para alcanzar el primer lugar. No te pierdas la Gran Final de esta #CopaUniversitariaClaro de Baloncesto Masculino. https://t.co/JIn7tV6h8O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2467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@ClaroRD - 2018-11-29 19:04:31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Los partidos de Baloncesto Femenino fueron de los más emocionantes en esta #CopaUniversitariaClaro, mira todo lo que pasó en la Gran Final. https://t.co/qu0azzylYQ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3954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@ClaroRD - 2018-11-29 19:01:36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Anoche estuvimos en la final de la #CopaUniversitariaClaro de Baloncesto Femenino en el Club San Carlos. Felicidades al equipo de la universidad UNEV por su triunfo, ¡Se esforzaron y alcanzaron el primer lugar! https://t.co/rnKRIgjoeO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59709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@altice_do - 2018-11-29 16:43:04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#TriplePlayAltice combina la más alta velocidad de internet, el mejor entretenimiento y voz digital, desde RD,290 y sin compromiso. 💻📺☎️¡Adquiérelo y disfruta tu #NavidadDeAhíAhí!🎄😎 https://t.co/BrI9epjJkm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76160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@ClaroRD - 2018-11-29 16:14:05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Cuéntanos, ¿Qué ritual de preparación se hace en tu hogar antes de montar la navidad? 🎄🤔 #LoHermosoDeLaNavidadClaro #NavidadClaro2018 https://t.co/XJnpxFUipG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86518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FC78BA-A3CC-455F-9875-67CBE371DA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11/04/2018 - 11/30/2018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142016027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527C29-C607-47AA-A103-FF217852EE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All Pages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9ACB916-A3EB-4FF9-8EDC-CDE88CFB750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313839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8851259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875709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888481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725847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761553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63682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@ClaroRD - 2018-11-29 15:50:43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Ven a pasar un buen rato en familia desde la 1pm y diviértete con la variedad de juegos que nos trae el Hasbro Gaming Room. ¡Aprovecha los descuentos con tu móvil Claro! Más información aquí https://t.co/FLalFMV0iE https://t.co/dUllLKJnQw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28552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@Viva_RD - 2018-11-29 15:30:12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¿Te quedaste con esa canción en la cabeza y no sabes cómo se llama? 😰 Te recomendamos #Shazam, para que no te quedes con la duda cuando la vuelvas a escuchar. 😎✌ https://t.co/ej4P04miIA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606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@Viva_RD - 2018-11-29 14:41:22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¡Gran Feria de Ofertas Viva en Megacentro! 🙌 Ven y aprovecha la verdadera fiesta de ofertas de los dominicanos 🇩🇴. Te esperamos desde hoy hasta el domingo 2 de diciembre en @Megacentrord #PlanPrepago #Apperísimo #FeriaVivaenMegacentro #OfertasViva https://t.co/Z1yjZJNcWi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14429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C3973F-F44D-4CCA-882C-877AF127BD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11/04/2018 - 11/30/2018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362616871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6500</Words>
  <Application>Microsoft Office PowerPoint</Application>
  <PresentationFormat>On-screen Show (4:3)</PresentationFormat>
  <Paragraphs>2457</Paragraphs>
  <Slides>62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62</vt:i4>
      </vt:variant>
    </vt:vector>
  </HeadingPairs>
  <TitlesOfParts>
    <vt:vector size="65" baseType="lpstr">
      <vt:lpstr>Arial</vt:lpstr>
      <vt:lpstr>Calibri</vt:lpstr>
      <vt:lpstr>quintly_template</vt:lpstr>
      <vt:lpstr>Reporte semanal</vt:lpstr>
      <vt:lpstr>Facebook Key Metrics Table | All Pages - 1 of 2</vt:lpstr>
      <vt:lpstr>Facebook Key Metrics Table | All Pages - 2 of 2</vt:lpstr>
      <vt:lpstr>Facebook Fans Change | All Pages</vt:lpstr>
      <vt:lpstr>Facebook Impressions | All Pages</vt:lpstr>
      <vt:lpstr>Facebook Reach | All Pages</vt:lpstr>
      <vt:lpstr>Facebook Interaction Rate | All Pages</vt:lpstr>
      <vt:lpstr>Facebook Own Posts Table | All Pages - 1 of 26</vt:lpstr>
      <vt:lpstr>Facebook Own Posts Table | All Pages - 2 of 26</vt:lpstr>
      <vt:lpstr>Facebook Own Posts Table | All Pages - 3 of 26</vt:lpstr>
      <vt:lpstr>Facebook Own Posts Table | All Pages - 4 of 26</vt:lpstr>
      <vt:lpstr>Facebook Own Posts Table | All Pages - 5 of 26</vt:lpstr>
      <vt:lpstr>Facebook Own Posts Table | All Pages - 6 of 26</vt:lpstr>
      <vt:lpstr>Facebook Own Posts Table | All Pages - 7 of 26</vt:lpstr>
      <vt:lpstr>Facebook Own Posts Table | All Pages - 8 of 26</vt:lpstr>
      <vt:lpstr>Facebook Own Posts Table | All Pages - 9 of 26</vt:lpstr>
      <vt:lpstr>Facebook Own Posts Table | All Pages - 10 of 26</vt:lpstr>
      <vt:lpstr>Facebook Own Posts Table | All Pages - 11 of 26</vt:lpstr>
      <vt:lpstr>Facebook Own Posts Table | All Pages - 12 of 26</vt:lpstr>
      <vt:lpstr>Facebook Own Posts Table | All Pages - 13 of 26</vt:lpstr>
      <vt:lpstr>Facebook Own Posts Table | All Pages - 14 of 26</vt:lpstr>
      <vt:lpstr>Facebook Own Posts Table | All Pages - 15 of 26</vt:lpstr>
      <vt:lpstr>Facebook Own Posts Table | All Pages - 16 of 26</vt:lpstr>
      <vt:lpstr>Facebook Own Posts Table | All Pages - 17 of 26</vt:lpstr>
      <vt:lpstr>Facebook Own Posts Table | All Pages - 18 of 26</vt:lpstr>
      <vt:lpstr>Facebook Own Posts Table | All Pages - 19 of 26</vt:lpstr>
      <vt:lpstr>Facebook Own Posts Table | All Pages - 20 of 26</vt:lpstr>
      <vt:lpstr>Facebook Own Posts Table | All Pages - 21 of 26</vt:lpstr>
      <vt:lpstr>Facebook Own Posts Table | All Pages - 22 of 26</vt:lpstr>
      <vt:lpstr>Facebook Own Posts Table | All Pages - 23 of 26</vt:lpstr>
      <vt:lpstr>Facebook Own Posts Table | All Pages - 24 of 26</vt:lpstr>
      <vt:lpstr>Facebook Own Posts Table | All Pages - 25 of 26</vt:lpstr>
      <vt:lpstr>Facebook Own Posts Table | All Pages - 26 of 26</vt:lpstr>
      <vt:lpstr>Facebook Interactions Distribution | All Pages</vt:lpstr>
      <vt:lpstr>Instagram Key Metrics Table | All Pages</vt:lpstr>
      <vt:lpstr>Instagram Followers Change | All Pages</vt:lpstr>
      <vt:lpstr>Instagram Impressions  | All Pages</vt:lpstr>
      <vt:lpstr>Instagram Interaction Rate | All Pages</vt:lpstr>
      <vt:lpstr>Instagram Organic Reach by Post Type  | All Pages</vt:lpstr>
      <vt:lpstr>Instagram Posts Table | All Pages - 1 of 7</vt:lpstr>
      <vt:lpstr>Instagram Posts Table | All Pages - 2 of 7</vt:lpstr>
      <vt:lpstr>Instagram Posts Table | All Pages - 3 of 7</vt:lpstr>
      <vt:lpstr>Instagram Posts Table | All Pages - 4 of 7</vt:lpstr>
      <vt:lpstr>Instagram Posts Table | All Pages - 5 of 7</vt:lpstr>
      <vt:lpstr>Instagram Posts Table | All Pages - 6 of 7</vt:lpstr>
      <vt:lpstr>Instagram Posts Table | All Pages - 7 of 7</vt:lpstr>
      <vt:lpstr>Instagram Stories Table  | All Pages - 1 of 9</vt:lpstr>
      <vt:lpstr>Instagram Stories Table  | All Pages - 2 of 9</vt:lpstr>
      <vt:lpstr>Instagram Stories Table  | All Pages - 3 of 9</vt:lpstr>
      <vt:lpstr>Instagram Stories Table  | All Pages - 4 of 9</vt:lpstr>
      <vt:lpstr>Instagram Stories Table  | All Pages - 5 of 9</vt:lpstr>
      <vt:lpstr>Instagram Stories Table  | All Pages - 6 of 9</vt:lpstr>
      <vt:lpstr>Instagram Stories Table  | All Pages - 7 of 9</vt:lpstr>
      <vt:lpstr>Instagram Stories Table  | All Pages - 8 of 9</vt:lpstr>
      <vt:lpstr>Instagram Stories Table  | All Pages - 9 of 9</vt:lpstr>
      <vt:lpstr>Twitter Key Metrics Table | All Pages</vt:lpstr>
      <vt:lpstr>Twitter Followers Change | All Pages</vt:lpstr>
      <vt:lpstr>Twitter Own Tweets Table | All Pages - 1 of 5</vt:lpstr>
      <vt:lpstr>Twitter Own Tweets Table | All Pages - 2 of 5</vt:lpstr>
      <vt:lpstr>Twitter Own Tweets Table | All Pages - 3 of 5</vt:lpstr>
      <vt:lpstr>Twitter Own Tweets Table | All Pages - 4 of 5</vt:lpstr>
      <vt:lpstr>Twitter Own Tweets Table | All Pages - 5 of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semanal</dc:title>
  <dc:creator>Frederik Peiniger</dc:creator>
  <cp:lastModifiedBy>Frederik Peiniger</cp:lastModifiedBy>
  <cp:revision>1</cp:revision>
  <dcterms:created xsi:type="dcterms:W3CDTF">2018-12-27T20:35:57Z</dcterms:created>
  <dcterms:modified xsi:type="dcterms:W3CDTF">2018-12-27T20:38:47Z</dcterms:modified>
</cp:coreProperties>
</file>