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8"/>
      <p:bold r:id="rId59"/>
      <p:italic r:id="rId60"/>
      <p:boldItalic r:id="rId6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-36</c:v>
                </c:pt>
                <c:pt idx="1">
                  <c:v>-45</c:v>
                </c:pt>
                <c:pt idx="2">
                  <c:v>-21</c:v>
                </c:pt>
                <c:pt idx="3">
                  <c:v>-28</c:v>
                </c:pt>
                <c:pt idx="4">
                  <c:v>-48</c:v>
                </c:pt>
                <c:pt idx="5">
                  <c:v>-33</c:v>
                </c:pt>
                <c:pt idx="6">
                  <c:v>-33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40-4707-B867-7A7B35BBB7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-52</c:v>
                </c:pt>
                <c:pt idx="1">
                  <c:v>-56</c:v>
                </c:pt>
                <c:pt idx="2">
                  <c:v>-26</c:v>
                </c:pt>
                <c:pt idx="3">
                  <c:v>-41</c:v>
                </c:pt>
                <c:pt idx="4">
                  <c:v>-48</c:v>
                </c:pt>
                <c:pt idx="5">
                  <c:v>-41</c:v>
                </c:pt>
                <c:pt idx="6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40-4707-B867-7A7B35BBB7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-23</c:v>
                </c:pt>
                <c:pt idx="1">
                  <c:v>-39</c:v>
                </c:pt>
                <c:pt idx="2">
                  <c:v>-20</c:v>
                </c:pt>
                <c:pt idx="3">
                  <c:v>-12</c:v>
                </c:pt>
                <c:pt idx="4">
                  <c:v>-17</c:v>
                </c:pt>
                <c:pt idx="5">
                  <c:v>-9</c:v>
                </c:pt>
                <c:pt idx="6">
                  <c:v>-7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40-4707-B867-7A7B35BBB7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40</c:v>
                </c:pt>
                <c:pt idx="1">
                  <c:v>37</c:v>
                </c:pt>
                <c:pt idx="2">
                  <c:v>41</c:v>
                </c:pt>
                <c:pt idx="3">
                  <c:v>34</c:v>
                </c:pt>
                <c:pt idx="4">
                  <c:v>3</c:v>
                </c:pt>
                <c:pt idx="5">
                  <c:v>-3</c:v>
                </c:pt>
                <c:pt idx="6">
                  <c:v>-6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40-4707-B867-7A7B35BBB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602456"/>
        <c:axId val="337605080"/>
      </c:lineChart>
      <c:dateAx>
        <c:axId val="337602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05080"/>
        <c:crosses val="autoZero"/>
        <c:auto val="1"/>
        <c:lblOffset val="100"/>
        <c:baseTimeUnit val="days"/>
      </c:dateAx>
      <c:valAx>
        <c:axId val="33760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0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83335</c:v>
                </c:pt>
                <c:pt idx="1">
                  <c:v>175357</c:v>
                </c:pt>
                <c:pt idx="2">
                  <c:v>246884</c:v>
                </c:pt>
                <c:pt idx="3">
                  <c:v>538861</c:v>
                </c:pt>
                <c:pt idx="4">
                  <c:v>264565</c:v>
                </c:pt>
                <c:pt idx="5">
                  <c:v>132514</c:v>
                </c:pt>
                <c:pt idx="6">
                  <c:v>121990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1D-436E-A6E5-EB7A147C85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601800"/>
        <c:axId val="337602128"/>
      </c:lineChart>
      <c:dateAx>
        <c:axId val="33760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02128"/>
        <c:crosses val="autoZero"/>
        <c:auto val="1"/>
        <c:lblOffset val="100"/>
        <c:baseTimeUnit val="days"/>
      </c:dateAx>
      <c:valAx>
        <c:axId val="33760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0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54643</c:v>
                </c:pt>
                <c:pt idx="1">
                  <c:v>142692</c:v>
                </c:pt>
                <c:pt idx="2">
                  <c:v>210354</c:v>
                </c:pt>
                <c:pt idx="3">
                  <c:v>415178</c:v>
                </c:pt>
                <c:pt idx="4">
                  <c:v>205964</c:v>
                </c:pt>
                <c:pt idx="5">
                  <c:v>70143</c:v>
                </c:pt>
                <c:pt idx="6">
                  <c:v>67674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B-40FF-89B3-5450A674C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274768"/>
        <c:axId val="350275096"/>
      </c:lineChart>
      <c:dateAx>
        <c:axId val="35027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75096"/>
        <c:crosses val="autoZero"/>
        <c:auto val="1"/>
        <c:lblOffset val="100"/>
        <c:baseTimeUnit val="days"/>
      </c:dateAx>
      <c:valAx>
        <c:axId val="35027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7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 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4.8537217906509996E-3</c:v>
                </c:pt>
                <c:pt idx="1">
                  <c:v>1.2301030826383E-3</c:v>
                </c:pt>
                <c:pt idx="2">
                  <c:v>3.5408186572217998E-3</c:v>
                </c:pt>
                <c:pt idx="3">
                  <c:v>1.2052370792767001E-3</c:v>
                </c:pt>
                <c:pt idx="4">
                  <c:v>1.9949507795769001E-3</c:v>
                </c:pt>
                <c:pt idx="5">
                  <c:v>9.9751618470009999E-4</c:v>
                </c:pt>
                <c:pt idx="6">
                  <c:v>1.8753921614593E-3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D5-46C0-A432-EF2958BC0C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 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1.5257045228503001E-3</c:v>
                </c:pt>
                <c:pt idx="1">
                  <c:v>4.6809646241712001E-3</c:v>
                </c:pt>
                <c:pt idx="2">
                  <c:v>8.2049333241208001E-4</c:v>
                </c:pt>
                <c:pt idx="3">
                  <c:v>1.2879964346358999E-2</c:v>
                </c:pt>
                <c:pt idx="4">
                  <c:v>1.417965580721E-2</c:v>
                </c:pt>
                <c:pt idx="5">
                  <c:v>0.17093987563454999</c:v>
                </c:pt>
                <c:pt idx="6">
                  <c:v>5.4706170280153003E-4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D5-46C0-A432-EF2958BC0C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2.8493681526121999E-3</c:v>
                </c:pt>
                <c:pt idx="1">
                  <c:v>2.0246922467784998E-3</c:v>
                </c:pt>
                <c:pt idx="2">
                  <c:v>2.969742374849E-3</c:v>
                </c:pt>
                <c:pt idx="3">
                  <c:v>2.0248972364652002E-3</c:v>
                </c:pt>
                <c:pt idx="4">
                  <c:v>2.0249655755851998E-3</c:v>
                </c:pt>
                <c:pt idx="5">
                  <c:v>1.5000183752251E-3</c:v>
                </c:pt>
                <c:pt idx="6">
                  <c:v>2.9250884839265999E-3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D5-46C0-A432-EF2958BC0C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 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0.11255339366933</c:v>
                </c:pt>
                <c:pt idx="1">
                  <c:v>9.2224548330274991E-3</c:v>
                </c:pt>
                <c:pt idx="2">
                  <c:v>3.6876555729695002E-3</c:v>
                </c:pt>
                <c:pt idx="3">
                  <c:v>2.7647731042871999E-3</c:v>
                </c:pt>
                <c:pt idx="4">
                  <c:v>5.0679099939185002E-3</c:v>
                </c:pt>
                <c:pt idx="5">
                  <c:v>1.8428763614249E-3</c:v>
                </c:pt>
                <c:pt idx="6">
                  <c:v>9.2147214389708999E-4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1D5-46C0-A432-EF2958BC0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276736"/>
        <c:axId val="350275424"/>
      </c:lineChart>
      <c:dateAx>
        <c:axId val="350276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75424"/>
        <c:crosses val="autoZero"/>
        <c:auto val="1"/>
        <c:lblOffset val="100"/>
        <c:baseTimeUnit val="days"/>
      </c:dateAx>
      <c:valAx>
        <c:axId val="350275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27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406</c:v>
                </c:pt>
                <c:pt idx="1">
                  <c:v>9240</c:v>
                </c:pt>
                <c:pt idx="2">
                  <c:v>143</c:v>
                </c:pt>
                <c:pt idx="3">
                  <c:v>325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98-491A-B96D-0C61564DFC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501</c:v>
                </c:pt>
                <c:pt idx="2">
                  <c:v>4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98-491A-B96D-0C61564DFC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86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98-491A-B96D-0C61564DFC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</c:v>
                </c:pt>
                <c:pt idx="1">
                  <c:v>25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98-491A-B96D-0C61564DFC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0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98-491A-B96D-0C61564DFC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98-491A-B96D-0C61564DFC4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109</c:v>
                </c:pt>
                <c:pt idx="1">
                  <c:v>375</c:v>
                </c:pt>
                <c:pt idx="2">
                  <c:v>62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98-491A-B96D-0C61564DFC4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Altice Dominicana</c:v>
                </c:pt>
                <c:pt idx="1">
                  <c:v>Claro RD</c:v>
                </c:pt>
                <c:pt idx="2">
                  <c:v>vivaRD</c:v>
                </c:pt>
                <c:pt idx="3">
                  <c:v>WIND telecom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30</c:v>
                </c:pt>
                <c:pt idx="1">
                  <c:v>238</c:v>
                </c:pt>
                <c:pt idx="2">
                  <c:v>16</c:v>
                </c:pt>
                <c:pt idx="3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398-491A-B96D-0C61564DFC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0508344"/>
        <c:axId val="540504408"/>
      </c:barChart>
      <c:catAx>
        <c:axId val="54050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04408"/>
        <c:crosses val="autoZero"/>
        <c:auto val="1"/>
        <c:lblAlgn val="ctr"/>
        <c:lblOffset val="100"/>
        <c:noMultiLvlLbl val="0"/>
      </c:catAx>
      <c:valAx>
        <c:axId val="54050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0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65</c:v>
                </c:pt>
                <c:pt idx="2">
                  <c:v>67</c:v>
                </c:pt>
                <c:pt idx="3">
                  <c:v>106</c:v>
                </c:pt>
                <c:pt idx="4">
                  <c:v>81</c:v>
                </c:pt>
                <c:pt idx="5">
                  <c:v>35</c:v>
                </c:pt>
                <c:pt idx="6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6D-4EE3-80B4-7783EC45D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128</c:v>
                </c:pt>
                <c:pt idx="1">
                  <c:v>69</c:v>
                </c:pt>
                <c:pt idx="2">
                  <c:v>76</c:v>
                </c:pt>
                <c:pt idx="3">
                  <c:v>67</c:v>
                </c:pt>
                <c:pt idx="4">
                  <c:v>68</c:v>
                </c:pt>
                <c:pt idx="5">
                  <c:v>66</c:v>
                </c:pt>
                <c:pt idx="6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6D-4EE3-80B4-7783EC45D8F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26</c:v>
                </c:pt>
                <c:pt idx="1">
                  <c:v>16</c:v>
                </c:pt>
                <c:pt idx="2">
                  <c:v>31</c:v>
                </c:pt>
                <c:pt idx="3">
                  <c:v>36</c:v>
                </c:pt>
                <c:pt idx="4">
                  <c:v>32</c:v>
                </c:pt>
                <c:pt idx="5">
                  <c:v>32</c:v>
                </c:pt>
                <c:pt idx="6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6D-4EE3-80B4-7783EC45D8F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4</c:v>
                </c:pt>
                <c:pt idx="2">
                  <c:v>7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6D-4EE3-80B4-7783EC45D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529008"/>
        <c:axId val="540531632"/>
      </c:lineChart>
      <c:dateAx>
        <c:axId val="54052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31632"/>
        <c:crosses val="autoZero"/>
        <c:auto val="1"/>
        <c:lblOffset val="100"/>
        <c:baseTimeUnit val="days"/>
      </c:dateAx>
      <c:valAx>
        <c:axId val="540531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2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77361</c:v>
                </c:pt>
                <c:pt idx="1">
                  <c:v>120429</c:v>
                </c:pt>
                <c:pt idx="2">
                  <c:v>190542</c:v>
                </c:pt>
                <c:pt idx="3">
                  <c:v>404934</c:v>
                </c:pt>
                <c:pt idx="4">
                  <c:v>201102</c:v>
                </c:pt>
                <c:pt idx="5">
                  <c:v>137634</c:v>
                </c:pt>
                <c:pt idx="6">
                  <c:v>138386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71-48C6-85D3-BF87FC168F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525728"/>
        <c:axId val="540532616"/>
      </c:lineChart>
      <c:dateAx>
        <c:axId val="54052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32616"/>
        <c:crosses val="autoZero"/>
        <c:auto val="1"/>
        <c:lblOffset val="100"/>
        <c:baseTimeUnit val="days"/>
      </c:dateAx>
      <c:valAx>
        <c:axId val="54053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2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alticedo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0.16569999999999999</c:v>
                </c:pt>
                <c:pt idx="1">
                  <c:v>0.10639999999999999</c:v>
                </c:pt>
                <c:pt idx="2">
                  <c:v>0.32619999999999999</c:v>
                </c:pt>
                <c:pt idx="3">
                  <c:v>0.1278</c:v>
                </c:pt>
                <c:pt idx="4">
                  <c:v>0.13300000000000001</c:v>
                </c:pt>
                <c:pt idx="5">
                  <c:v>0.10920000000000001</c:v>
                </c:pt>
                <c:pt idx="6">
                  <c:v>0.35510000000000003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ED-4B9A-BAFB-9B60DE8107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clarord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7.6100000000000001E-2</c:v>
                </c:pt>
                <c:pt idx="1">
                  <c:v>3.2000000000000001E-2</c:v>
                </c:pt>
                <c:pt idx="2">
                  <c:v>4.5900000000000003E-2</c:v>
                </c:pt>
                <c:pt idx="3">
                  <c:v>0.1062</c:v>
                </c:pt>
                <c:pt idx="4">
                  <c:v>6.5500000000000003E-2</c:v>
                </c:pt>
                <c:pt idx="5">
                  <c:v>4.87E-2</c:v>
                </c:pt>
                <c:pt idx="6">
                  <c:v>7.3999999999999996E-2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ED-4B9A-BAFB-9B60DE8107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viva_rd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0.2203</c:v>
                </c:pt>
                <c:pt idx="1">
                  <c:v>0.1351</c:v>
                </c:pt>
                <c:pt idx="2">
                  <c:v>0.2787</c:v>
                </c:pt>
                <c:pt idx="3">
                  <c:v>0.15279999999999999</c:v>
                </c:pt>
                <c:pt idx="4">
                  <c:v>0.20799999999999999</c:v>
                </c:pt>
                <c:pt idx="5">
                  <c:v>7.1300000000000002E-2</c:v>
                </c:pt>
                <c:pt idx="6">
                  <c:v>0.29709999999999998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ED-4B9A-BAFB-9B60DE8107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windtelecom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1.0207999999999999</c:v>
                </c:pt>
                <c:pt idx="1">
                  <c:v>0.42720000000000002</c:v>
                </c:pt>
                <c:pt idx="2">
                  <c:v>0.36320000000000002</c:v>
                </c:pt>
                <c:pt idx="3">
                  <c:v>0.45190000000000002</c:v>
                </c:pt>
                <c:pt idx="4">
                  <c:v>0.25440000000000002</c:v>
                </c:pt>
                <c:pt idx="5">
                  <c:v>0.29870000000000002</c:v>
                </c:pt>
                <c:pt idx="6">
                  <c:v>0.26040000000000002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ED-4B9A-BAFB-9B60DE8107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0524416"/>
        <c:axId val="540527040"/>
      </c:lineChart>
      <c:dateAx>
        <c:axId val="540524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27040"/>
        <c:crosses val="autoZero"/>
        <c:auto val="1"/>
        <c:lblOffset val="100"/>
        <c:baseTimeUnit val="days"/>
      </c:dateAx>
      <c:valAx>
        <c:axId val="54052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2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9379.5384615384992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A-49F1-A420-FDD9B7D94F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17513.428571429002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6A-49F1-A420-FDD9B7D94F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alticedo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6A-49F1-A420-FDD9B7D94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40534256"/>
        <c:axId val="540536880"/>
      </c:barChart>
      <c:catAx>
        <c:axId val="54053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36880"/>
        <c:crosses val="autoZero"/>
        <c:auto val="1"/>
        <c:lblAlgn val="ctr"/>
        <c:lblOffset val="100"/>
        <c:noMultiLvlLbl val="0"/>
      </c:catAx>
      <c:valAx>
        <c:axId val="540536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53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@altice_do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11</c:v>
                </c:pt>
                <c:pt idx="2">
                  <c:v>18</c:v>
                </c:pt>
                <c:pt idx="3">
                  <c:v>8</c:v>
                </c:pt>
                <c:pt idx="4">
                  <c:v>15</c:v>
                </c:pt>
                <c:pt idx="5">
                  <c:v>9</c:v>
                </c:pt>
                <c:pt idx="6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69-42E8-B539-86886A6867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@SomosAlticeDo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5</c:v>
                </c:pt>
                <c:pt idx="2">
                  <c:v>6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B69-42E8-B539-86886A6867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@ClaroRD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12</c:v>
                </c:pt>
                <c:pt idx="1">
                  <c:v>21</c:v>
                </c:pt>
                <c:pt idx="2">
                  <c:v>22</c:v>
                </c:pt>
                <c:pt idx="3">
                  <c:v>-6</c:v>
                </c:pt>
                <c:pt idx="4">
                  <c:v>19</c:v>
                </c:pt>
                <c:pt idx="5">
                  <c:v>12</c:v>
                </c:pt>
                <c:pt idx="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B69-42E8-B539-86886A6867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@Viva_RD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4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B69-42E8-B539-86886A6867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@windtelecom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43430</c:v>
                </c:pt>
                <c:pt idx="1">
                  <c:v>43431</c:v>
                </c:pt>
                <c:pt idx="2">
                  <c:v>43432</c:v>
                </c:pt>
                <c:pt idx="3">
                  <c:v>43433</c:v>
                </c:pt>
                <c:pt idx="4">
                  <c:v>43434</c:v>
                </c:pt>
                <c:pt idx="5">
                  <c:v>43435</c:v>
                </c:pt>
                <c:pt idx="6">
                  <c:v>43436</c:v>
                </c:pt>
              </c:numCache>
            </c:num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-1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B69-42E8-B539-86886A686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7585856"/>
        <c:axId val="607586184"/>
      </c:lineChart>
      <c:dateAx>
        <c:axId val="60758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586184"/>
        <c:crosses val="autoZero"/>
        <c:auto val="1"/>
        <c:lblOffset val="100"/>
        <c:baseTimeUnit val="days"/>
      </c:dateAx>
      <c:valAx>
        <c:axId val="60758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0758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F51D4-8849-47F5-839B-D6C585CA64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semanal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90E205-F42C-4288-931E-B739A70C4C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CapitalDBG</a:t>
            </a:r>
          </a:p>
        </p:txBody>
      </p:sp>
    </p:spTree>
    <p:extLst>
      <p:ext uri="{BB962C8B-B14F-4D97-AF65-F5344CB8AC3E}">
        <p14:creationId xmlns:p14="http://schemas.microsoft.com/office/powerpoint/2010/main" val="733225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E480C-67F4-421E-8670-4B4ED4047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27DB9E-B224-41C1-BA67-28AF2A17B1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0490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176780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26946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62253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16477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9491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20855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43422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4154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84965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2655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32581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94876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06565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18883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63488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660887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53931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41722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4099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5516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2498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58017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8740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70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23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935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3B661-AD53-480D-8D71-B5103429C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26046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7DF82-3E6E-43EA-84CE-FBF0914F7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EEF223-34BC-4354-8D80-F0B2B6034F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582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62467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84881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623251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40783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2149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44466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01502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28096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79240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68918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9338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7579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771380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59892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56643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32492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36268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42492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88485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49567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33304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54394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9678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5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899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F0B86-B6BC-44A8-A1E1-196FA40994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061741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EA1AF-880F-40B0-8B61-29CF1C03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23AC92-D999-42D6-BB03-6D3DA6DB07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60881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0F4F9-CB47-49AF-94CE-29B2843BF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67465-AEE9-492A-B72D-DC5980CA4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98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7A1BC-444A-4DA0-AF78-9C6F94275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857E0F-EF82-4BB8-A07D-C572B4BEAF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2951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C2487-EC55-4C56-A8D5-1FCE1D692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1CE1C8-3169-40E6-8604-B07E17F8C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420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597F7-9969-4FEF-85C4-9A35776F6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66CF26-361E-4E64-B87B-6EB21B43E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5913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61FAD-C60F-4B73-A22A-D97349A7FB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2A6F1-F1B5-46B0-A8D1-8EB7AE2B2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32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155DC-9D08-4E69-85E2-E9011AF64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258B56-8F79-47DB-91D4-73F1B16C72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8949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F25FDA-EACF-44C9-9BA6-9FE6DB0E78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39FD67-FE0C-444E-AA94-CA4DBCE3C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93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B51EBE-7EC5-4808-999F-F844A9FAB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AB2FEC-C16C-41B4-B6B0-872F89307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901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02978299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787785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8618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3359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3734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4367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5564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2098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1427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931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81065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1600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0442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780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847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189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198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011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3525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6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9335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9223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595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948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765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256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211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543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201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54281A-B555-4D2C-B0F1-027352602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992268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5B6BE-6B8C-4DDB-B8C2-84540B347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E99CF1-EAE2-4C8C-9F2A-93B7CB25B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2892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8448702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80456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745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9971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5486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2993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977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6770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7919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457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6220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3064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5690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9245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318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5442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7100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0777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211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4204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295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560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140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130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0410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25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824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2637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46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05:37:48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Así disfrutamos de una noche de cayenas  🌺 Un concierto que quedará para la historia junto a Juan Luis Guerra, Vicente García y Covi Quintana.
 #AlticeMusic 🎶🙌🏻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https://scontent.xx.fbcdn.net/v/t15.5256-10/s720x720/46280511_271183316921428_610765789967941632_n.jpg?_nc_cat=106&amp;_nc_ht=scontent.xx&amp;oh=5f8aeb7097fab6366e9404bd9c30b807&amp;oe=5C69BA8C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78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F1CC59-F03A-4448-AD48-21A0B802FF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696685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7EA68-E230-44E0-95B9-9ADACAC10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AD35F0-9012-42B2-A61E-3CF4DA75A5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723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27030974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996371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754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600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114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0299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6191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040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949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5149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2514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87274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2671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11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2586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592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4271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51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600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287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740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971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6766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736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20916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8257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166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0426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41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04:38:18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ritmo de merengue salió el maestro @juanluisguerra para poner a todo Punta Cana a bailar 🕺🏻💃🎶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960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EA6D4-6D6D-4FA4-B5E1-A72493F9A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037609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7FFBF-0A61-41E1-A880-7BA5BA038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78F810-26FF-4754-B701-0A3DCE8B4D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8154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978330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837442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854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09970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785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70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1955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8807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2188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863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0628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1725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3988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830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9778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483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681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082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662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002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6776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2689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8379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6126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906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1344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72001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651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9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03:45:56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Vicente García con sus letras enamoró a todo él público que cantó con el cada una de sus canciones. #AlticeMusic 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127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A5096-A52B-4918-B4D9-2C9A6FFA35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095619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F43DB-F64D-41BA-A4CB-6DCB18B1C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62DCE-920F-4286-80F6-818C82D253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634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70671080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532128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9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1557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357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406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2837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685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398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1926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0365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06780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793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2461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960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682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569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044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818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90434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7682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2359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410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5398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3631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3308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9024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5886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8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03:14:17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Nuestros ganadores viven experiencia de ahí a ahí con Juan Luis Guerra en esta noche de Cayenas.🌺 #AlticeMusic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30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1C3370-EC2A-4254-8491-B360AAC50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774213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B8F777-C478-4E3C-BAC8-036F37765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C9282-76E7-4E22-ABB4-226604C70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7214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93757436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25999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437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471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674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5947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323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239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0881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4058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6762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4194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43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2949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962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0670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3112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781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520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7056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893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149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9911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0440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4130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287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2568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83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76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- 2018-12-02 02:09:30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¡Llegó la tan esperada noche! 🎶 En este pedacito de Punta Cana caerá una Loma de Cayenas 🌺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206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D8E44-CC8E-47FC-BE49-F88BC85330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447355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7BDBE-1DC1-4138-B617-DE173F722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398BB-0D1D-4B3A-82C2-5A731455D7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5399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78700023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992183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772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0177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8408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0001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299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6069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5271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346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890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5852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762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5689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774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7954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3905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694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6598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5578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0850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796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459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2201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904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1653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0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2756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97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15:40:47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🎶😍Nuestros ganadores ya están viviendo una experiencia inolvidable, en camino al gran concierto de Juan Luis Guerra y Vicente García, con #AlticeMusic y Samsung.  🎉🎶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67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F1D1D-6FA9-4087-9AE1-A8B072BDBA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9630297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318D3-1183-4FD2-ABDB-489FDD340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857399-C205-4121-81E1-9515D3D1E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3588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341238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81220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2890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7142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784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1038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2103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5092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6436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1079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5534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590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935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8131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8935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7933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051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4137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545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6029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004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819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90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3585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2536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298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281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960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44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¡Disfruta los estrenos de HBO Latinoamérica con #AlticeTV! Todos los sábados de diciembre a las 9:00 p.m., en los canales 504 SD y 481 HD. Si aún no tienes el Paquete Premium HBO MAX, solicítalo al 809-859-6000.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https://scontent.xx.fbcdn.net/v/t15.5256-10/s720x720/46205575_321494065111674_7386586202788331520_n.jpg?_nc_cat=104&amp;_nc_ht=scontent.xx&amp;oh=2fd099cc11208ca4dee18210a7ed0571&amp;oe=5C9FA042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12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AE97E-16E9-47DC-8CB5-92F1989CE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561072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16921-54C1-4D17-BC12-2E57F810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F80B09-0972-4C33-8375-BF7B1DA12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253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55391494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695524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7101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167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86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733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9338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5582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0685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5631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8184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8071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5181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5333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1732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6823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731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219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2096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7139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508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3969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2605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3496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394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9688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5992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3317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6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13:27:52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un gran partido entre Tigres y Leones vivimos las emociones de nuestro deporte rey en el Estadio Quisqueya 🙌🏻 Participa en nuestras trivias para que tú también puedas venir #PalPlayConAltice 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https://scontent.xx.fbcdn.net/v/t15.5256-10/s720x720/46419218_199231167628548_5918956119232872448_n.jpg?_nc_cat=105&amp;_nc_ht=scontent.xx&amp;oh=f9251734b05c9d420132c6b42385e895&amp;oe=5CA37AE6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7262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DFBD4-D07B-4901-B055-A036396298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520607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C6F7B-A247-49AA-A308-9764AD2EC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3A3482-8434-4218-BAF0-F555CCF1A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0639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41837181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275943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1885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43380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24945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3005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6678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627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2482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218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963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91369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581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8897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8146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801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1600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322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768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176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99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984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2976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011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936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470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198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925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87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- 2018-12-01 02:43:59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Emociones sin límite son las que viven nuestros ganadores que vinieron #PalPlayConAltice a disfrutar de este juego #TLvsLE #AlticeSports ⚾️🙌🏻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287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D2056E-2F40-42E4-B7E3-315E42511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217133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100CE-2C05-426A-98BB-C4F6B7A68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EEA47B-6553-4D82-9F6A-4F2E39B4D5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152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31761027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76241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008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48614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421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6007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5589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1160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837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037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0878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6104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7510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6183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3286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5613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1361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1072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78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3229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691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173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5433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3576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81275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8965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664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3203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12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- 2018-11-30 19:33:49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¡Llegaron los lockers a Altice Sambil! 🙌🏻 Por la activación de planes Pospago, internet móvil, migración o Altice Hogar recibirás una llave 🔑 que te llenará de premios. ¡Acompáñanos hasta las 4:00 p.m.!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779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11FA5-53C0-4E42-A69A-442ECFAEC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27680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21AC2-46DC-4D2A-8B6A-C2CEFA93C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20394-4578-4BE5-9003-F98D55434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00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768425078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29640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4842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089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8023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7817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1819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9918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0384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9680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94245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2513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272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111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0626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1925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20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137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773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97574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834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283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1490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2269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2235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7463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1582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6876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36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23:47:28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Muy pronto sabrás como podrás cantar junto al Chico de las Poesías con #AlticeMusic y Alcatel mobile.  🎶#RomeoConAlticeyAlcatel 🎶😱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https://scontent.xx.fbcdn.net/v/t1.0-9/p720x720/47170936_2398295576866781_1438658789682184192_n.jpg?_nc_cat=100&amp;_nc_ht=scontent.xx&amp;oh=2ac194764500661571804974a3e26f16&amp;oe=5C6BA076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545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F4D2C-C8DB-4F47-82EE-13F6814DE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033010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5C706-F9DB-4A4B-8F95-A76D23B72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ED80D-2871-428A-ADF1-6344D97C48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4516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55659348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970711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278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511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2657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1398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284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1234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783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2733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942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452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3582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47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5620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3606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719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3778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49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1268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291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9309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3855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955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11071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7202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0123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6722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77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23:02:52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lockers esperan por ti! 🙌🏻 Acompáñanos este viernes 30 y participa por increíbles premios, al activar un plan Pospago, internet móvil, migración o Altice Hogar obtendrás una llave que puede ser la que abra el locker ganador. ¡Visítanos desde las 12 p.m. en Altice Sambil!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05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910F4-5507-4575-ABE9-383CE84FB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8007535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7D1C8-A80D-4329-9AE6-8EEB1C57F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0DB7F-6053-4220-A21B-E8F55173DC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868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80345598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4238186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730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0608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229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335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960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7002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8335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985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9123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9995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499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84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130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5512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0619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557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713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3518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195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1622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038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974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9416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5385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173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9236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097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22:04:27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¡Esta #NavidadDeAhíAhí estarás conectado en todo momento! 😎🤳Conoce todos los beneficios del plan #ilimitadoApps Plus para que estés cerquitita de los tuyos.🎄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https://scontent.xx.fbcdn.net/v/t1.0-1/p200x200/23755020_1905631059466571_4433864202978075131_n.png?_nc_cat=1&amp;_nc_ht=scontent.xx&amp;oh=64b7d8f414a9a8ae838308d9d670c459&amp;oe=5C9B3357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187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FFBAF-2019-4F03-838B-038EF0E52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8270584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65369-EA8E-42F0-AAF7-564C34A47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CD6796-88C9-476F-8043-FEEB81C35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2118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84166960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011849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9594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5632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460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073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368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6519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67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178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805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680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7196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75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7404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0246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6710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439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4422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696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970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7000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4328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8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2619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0346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0908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0915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23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20:30:00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Siempre hay uno que se la pasa dando cuerda y no encuentra dónde meterse cuando su equipo pierde. 😅🤷 Pero, pierdas o ganes, siempre se goza #PalPlayConAltice. 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https://scontent.xx.fbcdn.net/v/t15.13418-10/p720x720/46981082_2354973004576197_5576426077875601408_n.jpg?_nc_cat=111&amp;_nc_ht=scontent.xx&amp;oh=8ccd172c12d6731eb0068403a051553e&amp;oe=5CABC1CA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77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5BD148-D75B-4D56-BA31-46976E82F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723647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676EA-87FC-4B5F-A8E0-16304C998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7D7B11-D2F7-4C9D-A25F-A822AB3D10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131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85976697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48574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7325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580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2660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5313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9852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7533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192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6994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5161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1112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513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3044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391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641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1537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5614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2199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8060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5185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3559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883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414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7264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3847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2947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9280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08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18:51:04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Samsung Galaxy J2 Core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https://scontent.xx.fbcdn.net/v/t1.0-9/s720x720/46982066_2397955720234100_3277706830268071936_o.png?_nc_cat=102&amp;_nc_ht=scontent.xx&amp;oh=89cb62bafd38557af2d93219732c1ef6&amp;oe=5C651D03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567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1BA53-6267-4CCC-B94E-04E821182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224228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7C231-DDB5-4FC2-B4B6-6D4326850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19DDB-727E-4197-B4C2-1A7F68F54C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07249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91096752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420524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7055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9296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0685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537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4300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433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496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288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2051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8886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3168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14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352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264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927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8275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6594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143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001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438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8610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9299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7654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1869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288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637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26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18:48:47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Huawei Y5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https://scontent.xx.fbcdn.net/v/t1.0-9/s720x720/47094747_2397952860234386_3090446359241687040_o.png?_nc_cat=100&amp;_nc_ht=scontent.xx&amp;oh=e60bddcc9d99c8d7f7cacd0598dfbd01&amp;oe=5CB1171A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362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ECCA0-A495-4C20-84DA-8E362C0C1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0464520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C239-1305-4718-8C5B-0A87F965A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C1B67-D186-4674-A630-D6E395A0E5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078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93968084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29081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8033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8498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2930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5351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06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5128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6323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788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54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8059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7280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6079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5657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931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779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015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867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4729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710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9271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0418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7222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935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0536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4229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8329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894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Alcatel 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https://scontent.xx.fbcdn.net/v/t1.0-9/s720x720/47016280_2397951086901230_7897636737772421120_o.png?_nc_cat=102&amp;_nc_ht=scontent.xx&amp;oh=d8a63488d25dfe8274b74b3bd88f190d&amp;oe=5CAE4FD5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36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4846A0-00D8-4718-9A64-78E1C83405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323474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838E9-6FE5-400F-A1F8-222DBAD8D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A8CFF0-FF60-4574-A373-7EA3108D98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1263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671547812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449993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8537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3197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7532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300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6342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9165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245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7585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885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4313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8614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3554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448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5882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0970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72964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6765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2193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1659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5934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0363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5180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3783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1929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0029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4763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63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18:45:46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S21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https://scontent.xx.fbcdn.net/v/t1.0-9/s720x720/47144767_2397949640234708_4544697581015400448_o.png?_nc_cat=111&amp;_nc_ht=scontent.xx&amp;oh=ca43249d3bf1dfeb6d2668b9d19aa8b1&amp;oe=5CA4933F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049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9DB69-B6FA-41FB-B379-510A2B618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872567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E6DCA-5EBC-4675-B951-B9F4B7375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3D347F-4228-4C88-9365-CBD4ED1B5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580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86091756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879767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354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2026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7302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271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6635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2147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0273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551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4128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751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8408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426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6784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169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495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083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534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1789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119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1563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819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3629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8324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110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7587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7483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95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S11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https://scontent.xx.fbcdn.net/v/t1.0-9/s720x720/47297221_2397947566901582_8927660983019634688_o.png?_nc_cat=104&amp;_nc_ht=scontent.xx&amp;oh=8c8fa373db069e4c9b2100b12757011f&amp;oe=5CB1FA1F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713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B9987-AFF7-4BF4-9FBB-E5668CF1C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272037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57884-909D-4ACD-9AC9-4998A7BA9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6EE9BF-F0A0-441C-990B-6423994F5E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06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527760899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43727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2009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3164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708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578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1591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3269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6013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87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2704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91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751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2741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9236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12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708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463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5799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0651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0593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0834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574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0892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6252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060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7327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4451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752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18:42:06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Activa tu Alcatel 1066 en #PrepagoAltice y te devolvemos en minutos lo que pagues, durante 12 meses. Además, recibe bonos de internet y minutos al consumir tus recargas por todo un año.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https://scontent.xx.fbcdn.net/v/t1.0-9/s720x720/47089098_2397789520250720_5425897215136628736_o.png?_nc_cat=110&amp;_nc_ht=scontent.xx&amp;oh=b6990843bd03ebeec3080380b656dfe3&amp;oe=5CAA351E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457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8185E-738B-4448-B533-F43DCD908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478882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76153-24CE-4932-8E65-7303DFAFE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6F3BA-28E4-4D23-B704-BD6165911E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0928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244638124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1466742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99773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0116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612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9866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58506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418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3385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098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5865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1826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1941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08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964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45060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9851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6313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294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375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4010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601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367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857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0494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434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642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2912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78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16:45:38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#TriplePlayAltice combina la más alta velocidad de internet, el mejor entretenimiento y voz digital, desde RD,290 y sin compromiso. 📶📺☎️ ¡Adquiérelo y disfruta tu #NavidadDeAhíAhí!🎄😎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https://scontent.xx.fbcdn.net/v/t1.0-9/p720x720/47319295_2397784203584585_1113492476468920320_o.jpg?_nc_cat=105&amp;_nc_ht=scontent.xx&amp;oh=7a8addb316d64231bf34fd545382512f&amp;oe=5CA55EB6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198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349A6-5635-4C6E-9E4E-F046FD5B8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6044931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9AF72-D4E4-4D32-BDA8-DFD28EE25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3097E-C176-4A21-8136-9860228C5B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7343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94137911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009602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3189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7685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5558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08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1436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3386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9759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3598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1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3061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3169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793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8575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097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855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963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921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044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592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417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4040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6034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39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438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0169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17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45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- 2018-11-29 14:12:01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jueves de cine al 2x1 llegaron a #Higüey! 🤩Disfrútalos en el nuevo cine de CARIBBEAN CINEMAS REP DOM en Plaza Taveras Center, solicitando tu código a través del app #MiAltice o enviando un mini-mensaje con CINE al 222. 🎞️📲 #AlticeCinema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https://scontent.xx.fbcdn.net/v/t1.0-9/p720x720/47191765_2397596340270038_5222026331755118592_o.png?_nc_cat=105&amp;_nc_ht=scontent.xx&amp;oh=a67ffc633795a85eae5647ea150de223&amp;oe=5C655045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135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A735D-AF22-4AE0-A31E-0A7735567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238192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72588-DEBC-48E6-B051-5F4E6C429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A8DE81-56E5-4EBB-969B-F2B9CECC1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57403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93844643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363206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927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7222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5099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4029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6103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8372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59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7095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750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385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11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2693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8005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6313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52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726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7954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4851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250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401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0452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0859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0427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2190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5948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871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37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- 2018-11-28 18:57:16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¡Tu #PrepagoAltice te pone cerquitica, de ahí ahí con toda tu gente! Celebra la #NavidadDeAhíAhí con bonos semanales al acumular desde 100 pesos en llamadas y compra de paqueticos.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https://scontent.xx.fbcdn.net/v/t1.0-9/p720x720/46516209_2396315840398088_748212723489177600_o.jpg?_nc_cat=111&amp;_nc_ht=scontent.xx&amp;oh=bc4526ad2f7ccfaf3cb1278c9e953a54&amp;oe=5CA9C77A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005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625A7-8719-4F92-89AB-6994732D43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36918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C3591-DAEF-41A2-A494-F6DC7BC70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06A111-0BE1-4882-A555-C5D83E0CD8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843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514658411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749718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421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9780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0643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204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437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326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921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2240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9908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7216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1551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8889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5007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91323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8097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333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949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7312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893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380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906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6993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9840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5849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9623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7418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6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- 2018-11-28 16:33:50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Tu #TriplePlayAltice te mantiene cerquitica de toda tu gente, en esta #NavidadDeAhíAhí. 🎄Adquiérelo y elige entre 4 regalos, gratis por 3 meses: minutos gratis, paquetes de canales premium, 20% de descuento en tu renta o aumento de velocidad en tu internet. 😁¡Visítanos o llama al 809-859-6000!🙌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https://scontent.xx.fbcdn.net/v/t1.0-1/p200x200/23755020_1905631059466571_4433864202978075131_n.png?_nc_cat=1&amp;_nc_ht=scontent.xx&amp;oh=64b7d8f414a9a8ae838308d9d670c459&amp;oe=5C9B3357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175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50F9B-78BC-404C-B4E2-8F0FD31590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7701933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09278-8755-458A-9293-8B50C9DDD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368F60-B2EF-47FD-A4E9-99F807A588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69088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61833299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923942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991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576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2207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00079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7707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3820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7612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2115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63268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4454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3270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3767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264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9591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589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5768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406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9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013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2559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674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8673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152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080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5787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4572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Altice Dominicana - 2018-11-27 23:35:32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¿Calmar las ganas de que llegue el concierto de Romeo? 🎶🎤 ¡Resuelto! Con tu App #AlticeMusic podrás disfrutar del playlist sin consumir tu data y empezar a ensayar para una noche que promete. ¡Pruébala gratis! #AlticeMusic #RomeoConAltice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https://scontent.xx.fbcdn.net/v/t15.5256-10/45497712_210104656569491_589278704241213440_n.jpg?_nc_cat=102&amp;_nc_ht=scontent.xx&amp;oh=24adbdd480bbb96ca521ef91edcebe82&amp;oe=5CA8CFAD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57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F98C0-5F25-452C-9AE5-E55B7B1AA4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2947023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0DEF7-A34D-4120-86C3-A6591BFDF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4BE184-8277-4146-9373-3D989FEE77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644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F9300-3522-492C-BE49-2FB997B77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B629B0-E83A-4B43-B530-8DA23872F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96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435A9-7A2A-4957-BCAB-C2E092011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623F4B-90B3-41C7-943D-294E0F1482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522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706642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981980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7167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127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6250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62342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365370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406041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02752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556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931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902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63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2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3176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201A5-B853-4FB5-BDB1-4AEECC4ABF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0434493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5A7A1-5657-458B-A110-F113C9898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72FCA0-66D9-4C95-B9D3-0040FA7C9A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1957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0ADD9-48E6-4802-AA53-CE2237880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E2F67-30D6-4FDD-AB62-93BC6DA70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9338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AB39A-1872-4318-9B42-89F797D7C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C2F506-38F5-4CEF-9BA1-E47AAFA9AA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82914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9B6879-9D80-4809-90F4-BC2C182F2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93CBF-6204-40A9-8325-D88B4E106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7869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22433-44B6-433E-A767-9A49C193D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9D50EF-DA2F-4AC9-8C95-195E0DAFE0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601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CDD52-24AD-46E2-B545-DB077D094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65864-AD66-40EF-B2A7-05AA7AB3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47584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0885-B20A-4100-BE84-DC3396B1C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53A141-B2B9-40B8-8DC6-927FAA04F8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3281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09FB8-C26A-4112-8E4F-C2CFD62DE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23891-4B75-4ABE-AD32-B1DC3C5B2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6404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7B98F-FCA3-4E80-9B09-5C3A55A13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7530E-0BBF-45F2-BFB9-A11CA0C06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6954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13469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31689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71024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86218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9218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6324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148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- 2018-12-02 22:12:45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¡Los tiempos cambian y los regalos también! 🎁😅Cuéntanos en los comentarios cuáles juguetes solías pedir para Navidad. #NavidadWind #InternetWind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https://www.instagram.com/windtelecom/p/Bq5roTfBZx6/media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31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22:03:41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Las chicas del colegio santateresitard completaron su tarea y triunfaron frente al equipo de saintnicolasschool, venciéndolo 2 – 0. #CopaIntercolegialClaro
.
Estos fueron los resultados de esta gran Final de Voleibol Femenino:
1er Lugar: Colegio Santa Teresita
2do Lugar: Colegio Saint Nicolas
3er Lugar: Colegio Padre Fantino
MVP, Mejor jugadora y Mejor ataque: Madeline Guillén 
Mejor bloqueo: Daniela Cavada 
Mejor servicio: Saray Isidor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https://www.instagram.com/p/Bq5ql8LBsB_/media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80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20:35:04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¡Sigue el hashtag! No te pierdas la acción de la #CopaIntercolegialClaro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https://www.instagram.com/p/Bq5gc3qBTcf/media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144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E013F-494B-4A6B-9A2E-F4CAC57AA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5466485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36077-C4C0-4680-9C43-6F5EBED87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16B39B-0BF3-47CE-AB60-55E09EB04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7070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55830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021308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32465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733489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105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3721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08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18:59:33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¡Que empiece la acción! Hoy se juega Voleibol en Santo Domingo para definir quién será el equipo femenino campeón de la #CopaIntercolegialClaro
samsunglatin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https://www.instagram.com/p/Bq5VhRBhiNE/media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30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- 2018-12-02 18:15:11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inicio la transmisión en vivo de la Final de Voleibol Femenino de la #CopaIntercolegialClaro ¡Mírala en el link de nuestra bio!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https://www.instagram.com/p/Bq5QcQ2B4J6/media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00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- 2018-12-02 14:00:05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llegó esa temporada del año 🙌 ¿A quién le toca disfrazarse de Santa? 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https://www.instagram.com/p/Bq4zP8xnklw/media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57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- 2018-12-02 13:03:19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¿Cómo prefieres comunicarte con tus seres queridos en esta época de fiestas?👨‍👩‍👧‍👦🎄 ¿Por teléfono o videllamada? 📱🎥 #NavidadWind #InternetWind #WindVoz #SmartVoice #ComparteSinLimites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https://www.instagram.com/windtelecom/p/Bq4swKiB8do/media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1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05:33:50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Así disfrutamos de una noche de cayenas 🌺 Un concierto que quedará para la historia junto a juanluisguerra, vicentegarcia y coviquintana #AlticeMusic 🎶🙌🏻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https://www.instagram.com/p/Bq35HilhPy1/media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95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C284E-BD96-4132-A01D-3E7F3BA96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692142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7C1C4-D257-4FA1-A6A2-D34B7D249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314D0C-9B13-4207-89D3-CD45C592F2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8940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40188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086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53845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90442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42864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632581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08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04:33:59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ritmo de merengue salió el maestro juanluisguerra para poner a todo Punta Cana a bailar 🕺🏻💃🎶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https://www.instagram.com/p/Bq3ydsTBdDL/media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4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03:40:35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vicentegarcia con sus letras enamoró a todo el público que cantó con él cada una de sus canciones #AlticeMusic 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https://www.instagram.com/p/Bq3sWhpB6-W/media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11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03:05:16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viven una experiencia de ahí a ahí con JuanLuisGuerra en esta noche de Cayenas  #AlticeMusic 🌺🎶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https://www.instagram.com/p/Bq3oT5chKIx/media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109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02:06:35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tan esperada noche! 🎶 En este pedacito de Punta Cana caerá una Loma de Cayenas 🌺 #AlticeMusic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https://www.instagram.com/p/Bq3hmEhBV10/media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077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15232-9640-413E-B2BA-2F187116D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8545733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660B4-EE80-418D-BE98-647A6AC54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166344-3F2F-4218-A8CE-3B7475E46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961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58505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4146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6537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64776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0267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1902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40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- 2018-12-01 20:05:08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Tienes derecho a obtener toda la información que necesites sobre todos nuestros #ServiciosWind. 📃🔎 Visita el siguiente link para conocer cada uno de los derechos y deberes que necesitas saber al momento de contratar tus servicios de telecomunicaciones: https://wind.com.do/derechos-y-deberes-del-usuario/#DerechosDelUsuario #WindTelecom #Telecomunicaciones #Indotel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https://www.instagram.com/windtelecom/p/Bq24OxeB8bF/media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2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19:00:17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#Clarotv tenemos toda la emoción del Beisbol dominicano. Conoce el listado de canales donde se transmiten todos los partidos de la temporada por www.claro.com.do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https://www.instagram.com/p/Bq2wzzKg5P0/media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63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18:29:24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Revive momentos inolvidables con Christopher Robin, el niño que compartió innumerables aventuras en el bosque de los Cien Acres. Disfruta de la magia de esta película por #Clarovideo en www.clarovideo.com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https://www.instagram.com/p/Bq2tMoNhFQ6/media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302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18:00:17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hogar nunca se encontró mejor 🙌. Las mejores tarifas de teléfonos residenciales están en VIVA 😉. Decide entre recargas o pagos de facturas desde RD9. #VivaMiCasa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https://www.instagram.com/p/Bq2p6v9nWDb/media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29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F28C2-0AE7-4A62-B22F-AC81A81D4C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1070729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8C9BD-3863-4A13-8D6C-7A89E545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D6213B-5A0C-4828-91CC-A94B2280D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3519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84370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12901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17569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9974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362008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0182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861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17:00:05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informamos los nuevos horarios en los que estaremos laborando a partir de este lunes 3 de Diciembre en nuestra Tienda Churchill. #VivaEstamosDeTuLado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https://www.instagram.com/p/Bq2jDYtnABg/media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505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16:55:11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Mándale toda tu energía a los equipos que van a participar en la final de la #CopaIntercolegialClaro de Voleibol, y creemos juntos el playlist oficial de esta disciplina en #Claromúsica.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https://www.instagram.com/p/Bq2ifcmFyWY/media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42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viva_rd - 2018-12-01 16:25:23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¿Buscando que regalar? Ven a #Megacentro a nuestra gran feria de ofertas que de seguro tu regalo esta aquí. #SantaDominicano #SantaAplatanao #NavidadViva #PlanPrepago #Apperisimo #FeriaVivaenMegacentro #OfertasViva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https://www.instagram.com/p/Bq2fFNVn5ad/media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7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clarord - 2018-12-01 15:55:13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¡Vive toda las emociones de cada jugada! Acompáñanos este domingo 2 a la final de Voleibol de la #CopaIntercolegialClaro en la transmisión en vivo en nuestra cuenta de Facebook a las 2:00 p.m.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https://www.instagram.com/p/Bq2boPxlMbJ/media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202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B32E5-073D-4CFA-AF05-3F0206105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6805564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C9900-CFD2-49AA-8811-18D53E661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3EBEC-03DF-4AD1-AC41-AE25C8A59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700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69809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7409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45524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3685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95705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14766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00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15:37:21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🎶😍Nuestros ganadores ya están viviendo una experiencia inolvidable, en camino al gran concierto de Juan Luis Guerra y Vicente García, con #AlticeMusic y samsunglatin. 🎉🎶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https://www.instagram.com/p/Bq2ZlbvBMMK/media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114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14:44:49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¡Disfruta los estrenos de HBO con #AlticeTV! 📺Todos los sábados de diciembre a las 9:00 p.m., en los canales 504 SD y 481 HD. Si aún no tienes el Paquete Premium HBO MAX, solicítalo al 809-859-6000.📲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https://www.instagram.com/p/Bq2TkoUBV4D/media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93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13:24:13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un gran partido entre Tigres y Leones vivimos las emociones de nuestro deporte rey en el Estadio Quisqueya 🙌🏻 Participa en nuestras trivias para que tú también puedas venir #PalPlayConAltice ⚾️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https://www.instagram.com/p/Bq2KO8Vh0j3/media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3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windtelecom - 2018-12-01 13:08:18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#Windy está listo para recibir el último mes del año! 🙌🎄🎉¿Y tú? ¿Desde cuando tienes el arbolito armado? #NavidadWind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https://www.instagram.com/windtelecom/p/Bq2IfytBD2o/media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16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02:41:09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Emociones sin límite son las que viven nuestros ganadores que vinieron #PalPlayConAltice a disfrutar de este juego #TLvsLE #AlticeSports ⚾️🙌🏻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https://www.instagram.com/p/Bq1AwV4hiFA/media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140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9B359-AAB6-4244-91DB-165601F42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7800215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26E45-64E6-4677-94F2-60DB07D0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3DE98D-CC15-4B09-AA08-A88DE356D2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9248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3953665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61692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7963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3465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077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6463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239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131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4469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99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@milaurag Nuestros ganadores terminan felices su experiencia inolvidable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https://scontent.xx.fbcdn.net/v/t51.12442-15/44870596_568605450267562_4138265319716159488_n.jpg?_nc_cat=109&amp;_nc_ht=scontent.xx&amp;oh=b732e20defa5258e90a3093928b73a94&amp;oe=5CA1EC97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25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@milaurag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https://scontent.xx.fbcdn.net/v/t51.12442-15/46536450_782821165389637_3841393482249797632_n.jpg?_nc_cat=108&amp;_nc_ht=scontent.xx&amp;oh=9952a78bd6349d90592cd7f7b6b66465&amp;oe=5C6B889D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44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21:34:29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@milaurag  Nuestros ganadores terminan felices su experiencia inolvidable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https://scontent.xx.fbcdn.net/v/t51.12442-15/46761709_2308081612600268_6732105698810789888_n.jpg?_nc_cat=105&amp;_nc_ht=scontent.xx&amp;oh=ecd67cc0c11a67ec4fac6e30a144d714&amp;oe=5CA064A1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25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DA94F-C195-4B37-BFA1-EB9B9D367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6212084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BEC4F-60CE-4E6C-B1EB-83A2E6774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2D980B-79E9-4BCC-A439-85B032EA1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3643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418478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9122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909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59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00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05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3779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2893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7498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141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20:14:32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@luzlizardo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https://scontent.xx.fbcdn.net/v/t51.12442-15/46308573_203516973905983_4089163552781238272_n.jpg?_nc_cat=111&amp;_nc_ht=scontent.xx&amp;oh=91c0bca41baa3db2aaafa7d3452650b5&amp;oe=5C7152C5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20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20:14:31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terminan felices su experiencia inolvidable 🌺🙌🏻 @luzlizardo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https://scontent.xx.fbcdn.net/v/t51.12442-15/45757460_332022937578508_6851129108122828800_n.jpg?_nc_cat=111&amp;_nc_ht=scontent.xx&amp;oh=8b6bc3d8184aa9d0f1fe1b3f6ed658d6&amp;oe=5CA53229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93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17:23:48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Nuestros ganadores vivieron una experiencia sin límites 🌺🙌🏻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https://scontent.xx.fbcdn.net/v/t51.12442-15/45476687_560983261029968_6300876637101621248_n.jpg?_nc_cat=109&amp;_nc_ht=scontent.xx&amp;oh=02f253fccf9365854ac60fb931a81245&amp;oe=5CAA70E1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920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E2D63-DBCF-483A-973D-36D8BF014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8920833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B5D70-F25C-45C1-9C49-C853CC468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DA3C50-F8F4-413B-B168-E9567196CC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3989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868795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80540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6040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6111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018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8176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345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5863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5132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22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05:30:32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¡Gracias maestro!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https://scontent.xx.fbcdn.net/v/t51.12442-15/45527547_370911760321426_96668619932434432_n.jpg?_nc_cat=101&amp;_nc_ht=scontent.xx&amp;oh=079efe79eb7bafbb01ebc19cff482dfe&amp;oe=5CA095AB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79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05:29:11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https://scontent.xx.fbcdn.net/v/t51.12442-15/45857335_2055114981177688_4391610717359308800_n.jpg?_nc_cat=111&amp;_nc_ht=scontent.xx&amp;oh=1b933a9249ebe34d8afa933579254696&amp;oe=5CAF9266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97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05:04:24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@juanluisguerra  Una noche para el recuerdo con 🌺 🌺 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https://scontent.xx.fbcdn.net/v/t51.12442-15/45280904_985669568284371_8391515452341223424_n.jpg?_nc_cat=104&amp;_nc_ht=scontent.xx&amp;oh=ae1b713c76d58b36afccd668fc75e3de&amp;oe=5CB1F73C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951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41606-4A64-48BD-A5F8-EE1BDDB83F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2678497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0BEE-542D-4BAA-81EF-5F67B1FD2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C7E6B0-ABB4-4FE9-A5ED-667C7E3A7D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927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4241772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63814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6470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5874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6076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25357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8563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993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219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21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04:53:53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Bailando sin límites con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https://scontent.xx.fbcdn.net/v/t51.12442-15/46762944_294068407789901_5467481702676824064_n.jpg?_nc_cat=100&amp;_nc_ht=scontent.xx&amp;oh=ac3c7aac48b7cee530ed6316ae302a7b&amp;oe=5C6B3035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27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04:22:07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Todos cantan al ritmo de @juanluisguerra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https://scontent.xx.fbcdn.net/v/t51.12442-15/45537207_2215341872012657_1259700752431972352_n.jpg?_nc_cat=109&amp;_nc_ht=scontent.xx&amp;oh=e80b586c5cb3c0edd35047e343f7b8ea&amp;oe=5C9E724E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19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🌺🎶🌺🎶🌺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https://scontent.xx.fbcdn.net/v/t51.12442-15/45392128_288671695092394_9011935804804562944_n.jpg?_nc_cat=107&amp;_nc_ht=scontent.xx&amp;oh=14b0b1b400be501684d16f0ace7cf52c&amp;oe=5C9B92C2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4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285E3-33F3-4A2B-AB5F-73C9E6D24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41831108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EF32B-0A81-434C-B827-7788D5F84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8E32B8-20A6-4B87-848E-1BA50D2DF6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6370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5480756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2504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224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7923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894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9671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0535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910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838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5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04:05:37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Está lloviendo café en Punta Cana 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https://scontent.xx.fbcdn.net/v/t51.12442-15/46199922_2284997624845389_663853905028841472_n.jpg?_nc_cat=111&amp;_nc_ht=scontent.xx&amp;oh=7cd79df3af803fb542d7a8cd222978fc&amp;oe=5CB1C866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58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03:35:00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video para recordar esta gran noche 📸🌺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https://scontent.xx.fbcdn.net/v/t51.12442-15/45653904_270574283519153_4600024035462479872_n.jpg?_nc_cat=103&amp;_nc_ht=scontent.xx&amp;oh=b6173cf2739724609878b5aafac21f88&amp;oe=5CB1DC48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86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03:30:24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https://scontent.xx.fbcdn.net/v/t51.12442-15/46679568_571698173279476_6632937961962864640_n.jpg?_nc_cat=102&amp;_nc_ht=scontent.xx&amp;oh=c55e0b9a813e9578b41715b1deddfdb9&amp;oe=5CAE317F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927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B528D-22C7-4FE4-8CB1-B2BE7DFF73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39282476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0552E-75E1-4A85-B215-E5D16B96F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093DE-92A9-4B6A-9D66-C6434A349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6781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61260259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33410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167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34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2665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393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000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784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6229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763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03:19:36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https://scontent.xx.fbcdn.net/v/t51.12442-15/47238862_1263466997124648_8456726829854621696_n.jpg?_nc_cat=107&amp;_nc_ht=scontent.xx&amp;oh=8a560485c06bbb28100877edb25642b8&amp;oe=5C6A6013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160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02:53:25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https://scontent.xx.fbcdn.net/v/t51.12442-15/45447020_381444325731179_6015795962331529216_n.jpg?_nc_cat=104&amp;_nc_ht=scontent.xx&amp;oh=4be191221afa82b77abb59d2d2d2e865&amp;oe=5C6DDD28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35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02:43:05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@vicentegarcia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https://scontent.xx.fbcdn.net/v/t51.12442-15/45426933_2167185680200767_8469624565104902144_n.jpg?_nc_cat=105&amp;_nc_ht=scontent.xx&amp;oh=3d8e469e2e0c63ccd54167602401f764&amp;oe=5CA9FBA2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99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45BE05-EE04-4C8F-BD20-AB172178E5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4081846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F3C7A-487A-4175-A4A3-615707C7D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02772C-1045-45F7-A269-3A892A0EC2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214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0432317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5038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7916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8898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44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1030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796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0012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639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55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02:21:52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https://scontent.xx.fbcdn.net/v/t51.12442-15/46805425_582355758885541_4235844829197631488_n.jpg?_nc_cat=106&amp;_nc_ht=scontent.xx&amp;oh=fecc8e5bfff2d8c599d9f51538534f37&amp;oe=5C9E0A3F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7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01:52:38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deleita con sus canciones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https://scontent.xx.fbcdn.net/v/t51.12442-15/44906206_1968898656526274_3737527974598017024_n.jpg?_nc_cat=103&amp;_nc_ht=scontent.xx&amp;oh=06c81513623b922c6ca66a07c47ef4e0&amp;oe=5C9F669D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418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01:40:18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 noche promete 🌺 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https://scontent.xx.fbcdn.net/v/t51.12442-15/45302570_764279610600987_9054531344826105856_n.jpg?_nc_cat=107&amp;_nc_ht=scontent.xx&amp;oh=46faa4e3cce27cd4b8ed17443df66811&amp;oe=5C69594A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382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973986-790E-4951-B555-B40175A03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34421745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94902-4C69-40EA-B9DE-194A6BB5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018888-F9DB-45D7-832F-D1369E59D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7154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213833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75197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7279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2917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913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009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6835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9209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3881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955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https://scontent.xx.fbcdn.net/v/t51.12442-15/46601368_190331908485132_4006124891303575552_n.jpg?_nc_cat=110&amp;_nc_ht=scontent.xx&amp;oh=5917c56e12559b9ca43462f1343b2890&amp;oe=5C648892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05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https://scontent.xx.fbcdn.net/v/t51.12442-15/45366380_2303854103183742_8465591779792519168_n.jpg?_nc_cat=104&amp;_nc_ht=scontent.xx&amp;oh=24c0f3e97ab25bfb993642eefa81945a&amp;oe=5CA71BFF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5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- 2018-12-02 01:31:08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esperando por ti para vivir juntos una noche sin límites 🌺🌺🌺🌺🌺🌺🌺🌺🌺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https://scontent.xx.fbcdn.net/v/t51.12442-15/45329579_273461353513851_5966601484232556544_n.jpg?_nc_cat=101&amp;_nc_ht=scontent.xx&amp;oh=b2ce722c80bd723ca1f8b56f8fd4d68b&amp;oe=5C9CEA21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5848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D38D7D-AB70-4493-907B-226E66ACA2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9951031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B2492-5E59-4DB9-A950-111978A96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 Pages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5900BD-8CB1-4FA3-A4EB-69ED48570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1509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392438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8386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407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4785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710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901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735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443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148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027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alticedo - 2018-12-01 15:16:06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¡Seguimos disfrutando esta gran experiencia hacia el concierto de Juan Luis Guerra y Vicente García!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https://scontent.xx.fbcdn.net/v/t51.12442-15/45448579_365222050951830_4085292709210750976_n.jpg?_nc_cat=104&amp;_nc_ht=scontent.xx&amp;oh=84174799d99cec52255f0495aebd818f&amp;oe=5CA04666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883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CF78F-6C86-4514-937A-9A1F8CC50E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13296685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8314B-72FE-4C83-A148-D1C716A0F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180705-D3E5-4EF2-B9B9-FD1B52DE5C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4289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167984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2747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1158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8157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370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0703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017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034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014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8026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675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8261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52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107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60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639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1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564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65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448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BD2CAC-514D-4CE8-8EFF-6B0BB37AB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</p:spTree>
    <p:extLst>
      <p:ext uri="{BB962C8B-B14F-4D97-AF65-F5344CB8AC3E}">
        <p14:creationId xmlns:p14="http://schemas.microsoft.com/office/powerpoint/2010/main" val="23025685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39FAF-4E52-4B7E-B0BF-8554323D1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0DAC69-80E4-4C3B-BAAC-83A9AD2067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77015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A6102-10B9-446A-A344-3BE66E369B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11/26/2018 - 12/02/2018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0BC60-77C3-429F-8D8E-5DF165AA4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833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5856</Words>
  <Application>Microsoft Office PowerPoint</Application>
  <PresentationFormat>On-screen Show (4:3)</PresentationFormat>
  <Paragraphs>2289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Arial</vt:lpstr>
      <vt:lpstr>Calibri</vt:lpstr>
      <vt:lpstr>quintly_template</vt:lpstr>
      <vt:lpstr>Reporte semanal</vt:lpstr>
      <vt:lpstr>Facebook Key Metrics Table | All Pages - 1 of 2</vt:lpstr>
      <vt:lpstr>Facebook Key Metrics Table | All Pages - 2 of 2</vt:lpstr>
      <vt:lpstr>Facebook Fans Change | All Pages</vt:lpstr>
      <vt:lpstr>Facebook Impressions | All Pages</vt:lpstr>
      <vt:lpstr>Facebook Reach | All Pages</vt:lpstr>
      <vt:lpstr>Facebook Interaction Rate | All Pages</vt:lpstr>
      <vt:lpstr>Facebook Own Posts Table | All Pages - 1 of 26</vt:lpstr>
      <vt:lpstr>Facebook Own Posts Table | All Pages - 2 of 26</vt:lpstr>
      <vt:lpstr>Facebook Own Posts Table | All Pages - 3 of 26</vt:lpstr>
      <vt:lpstr>Facebook Own Posts Table | All Pages - 4 of 26</vt:lpstr>
      <vt:lpstr>Facebook Own Posts Table | All Pages - 5 of 26</vt:lpstr>
      <vt:lpstr>Facebook Own Posts Table | All Pages - 6 of 26</vt:lpstr>
      <vt:lpstr>Facebook Own Posts Table | All Pages - 7 of 26</vt:lpstr>
      <vt:lpstr>Facebook Own Posts Table | All Pages - 8 of 26</vt:lpstr>
      <vt:lpstr>Facebook Own Posts Table | All Pages - 9 of 26</vt:lpstr>
      <vt:lpstr>Facebook Own Posts Table | All Pages - 10 of 26</vt:lpstr>
      <vt:lpstr>Facebook Own Posts Table | All Pages - 11 of 26</vt:lpstr>
      <vt:lpstr>Facebook Own Posts Table | All Pages - 12 of 26</vt:lpstr>
      <vt:lpstr>Facebook Own Posts Table | All Pages - 13 of 26</vt:lpstr>
      <vt:lpstr>Facebook Own Posts Table | All Pages - 14 of 26</vt:lpstr>
      <vt:lpstr>Facebook Own Posts Table | All Pages - 15 of 26</vt:lpstr>
      <vt:lpstr>Facebook Own Posts Table | All Pages - 16 of 26</vt:lpstr>
      <vt:lpstr>Facebook Own Posts Table | All Pages - 17 of 26</vt:lpstr>
      <vt:lpstr>Facebook Own Posts Table | All Pages - 18 of 26</vt:lpstr>
      <vt:lpstr>Facebook Own Posts Table | All Pages - 19 of 26</vt:lpstr>
      <vt:lpstr>Facebook Own Posts Table | All Pages - 20 of 26</vt:lpstr>
      <vt:lpstr>Facebook Own Posts Table | All Pages - 21 of 26</vt:lpstr>
      <vt:lpstr>Facebook Own Posts Table | All Pages - 22 of 26</vt:lpstr>
      <vt:lpstr>Facebook Own Posts Table | All Pages - 23 of 26</vt:lpstr>
      <vt:lpstr>Facebook Own Posts Table | All Pages - 24 of 26</vt:lpstr>
      <vt:lpstr>Facebook Own Posts Table | All Pages - 25 of 26</vt:lpstr>
      <vt:lpstr>Facebook Own Posts Table | All Pages - 26 of 26</vt:lpstr>
      <vt:lpstr>Facebook Interactions Distribution | All Pages</vt:lpstr>
      <vt:lpstr>Instagram Key Metrics Table | All Pages</vt:lpstr>
      <vt:lpstr>Instagram Followers Change | All Pages</vt:lpstr>
      <vt:lpstr>Instagram Impressions  | All Pages</vt:lpstr>
      <vt:lpstr>Instagram Interaction Rate | All Pages</vt:lpstr>
      <vt:lpstr>Instagram Organic Reach by Post Type  | All Pages</vt:lpstr>
      <vt:lpstr>Instagram Posts Table | All Pages - 1 of 6</vt:lpstr>
      <vt:lpstr>Instagram Posts Table | All Pages - 2 of 6</vt:lpstr>
      <vt:lpstr>Instagram Posts Table | All Pages - 3 of 6</vt:lpstr>
      <vt:lpstr>Instagram Posts Table | All Pages - 4 of 6</vt:lpstr>
      <vt:lpstr>Instagram Posts Table | All Pages - 5 of 6</vt:lpstr>
      <vt:lpstr>Instagram Posts Table | All Pages - 6 of 6</vt:lpstr>
      <vt:lpstr>Instagram Stories Table  | All Pages - 1 of 9</vt:lpstr>
      <vt:lpstr>Instagram Stories Table  | All Pages - 2 of 9</vt:lpstr>
      <vt:lpstr>Instagram Stories Table  | All Pages - 3 of 9</vt:lpstr>
      <vt:lpstr>Instagram Stories Table  | All Pages - 4 of 9</vt:lpstr>
      <vt:lpstr>Instagram Stories Table  | All Pages - 5 of 9</vt:lpstr>
      <vt:lpstr>Instagram Stories Table  | All Pages - 6 of 9</vt:lpstr>
      <vt:lpstr>Instagram Stories Table  | All Pages - 7 of 9</vt:lpstr>
      <vt:lpstr>Instagram Stories Table  | All Pages - 8 of 9</vt:lpstr>
      <vt:lpstr>Instagram Stories Table  | All Pages - 9 of 9</vt:lpstr>
      <vt:lpstr>Twitter Key Metrics Table | All Pages</vt:lpstr>
      <vt:lpstr>Twitter Followers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semanal</dc:title>
  <dc:creator>Administrator</dc:creator>
  <cp:lastModifiedBy>Administrator</cp:lastModifiedBy>
  <cp:revision>1</cp:revision>
  <dcterms:created xsi:type="dcterms:W3CDTF">2018-12-03T20:03:11Z</dcterms:created>
  <dcterms:modified xsi:type="dcterms:W3CDTF">2018-12-03T20:06:12Z</dcterms:modified>
</cp:coreProperties>
</file>