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-36</c:v>
                </c:pt>
                <c:pt idx="1">
                  <c:v>-45</c:v>
                </c:pt>
                <c:pt idx="2">
                  <c:v>-21</c:v>
                </c:pt>
                <c:pt idx="3">
                  <c:v>-28</c:v>
                </c:pt>
                <c:pt idx="4">
                  <c:v>-48</c:v>
                </c:pt>
                <c:pt idx="5">
                  <c:v>-33</c:v>
                </c:pt>
                <c:pt idx="6">
                  <c:v>-33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52-4B47-AE8F-B1D826F232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-52</c:v>
                </c:pt>
                <c:pt idx="1">
                  <c:v>-56</c:v>
                </c:pt>
                <c:pt idx="2">
                  <c:v>-26</c:v>
                </c:pt>
                <c:pt idx="3">
                  <c:v>-41</c:v>
                </c:pt>
                <c:pt idx="4">
                  <c:v>-48</c:v>
                </c:pt>
                <c:pt idx="5">
                  <c:v>-41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52-4B47-AE8F-B1D826F232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-23</c:v>
                </c:pt>
                <c:pt idx="1">
                  <c:v>-39</c:v>
                </c:pt>
                <c:pt idx="2">
                  <c:v>-20</c:v>
                </c:pt>
                <c:pt idx="3">
                  <c:v>-12</c:v>
                </c:pt>
                <c:pt idx="4">
                  <c:v>-17</c:v>
                </c:pt>
                <c:pt idx="5">
                  <c:v>-9</c:v>
                </c:pt>
                <c:pt idx="6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52-4B47-AE8F-B1D826F232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40</c:v>
                </c:pt>
                <c:pt idx="1">
                  <c:v>37</c:v>
                </c:pt>
                <c:pt idx="2">
                  <c:v>41</c:v>
                </c:pt>
                <c:pt idx="3">
                  <c:v>34</c:v>
                </c:pt>
                <c:pt idx="4">
                  <c:v>3</c:v>
                </c:pt>
                <c:pt idx="5">
                  <c:v>-3</c:v>
                </c:pt>
                <c:pt idx="6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52-4B47-AE8F-B1D826F23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95328"/>
        <c:axId val="337895984"/>
      </c:lineChart>
      <c:dateAx>
        <c:axId val="33789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95984"/>
        <c:crosses val="autoZero"/>
        <c:auto val="1"/>
        <c:lblOffset val="100"/>
        <c:baseTimeUnit val="days"/>
      </c:dateAx>
      <c:valAx>
        <c:axId val="33789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9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83335</c:v>
                </c:pt>
                <c:pt idx="1">
                  <c:v>175357</c:v>
                </c:pt>
                <c:pt idx="2">
                  <c:v>246884</c:v>
                </c:pt>
                <c:pt idx="3">
                  <c:v>538861</c:v>
                </c:pt>
                <c:pt idx="4">
                  <c:v>264565</c:v>
                </c:pt>
                <c:pt idx="5">
                  <c:v>132514</c:v>
                </c:pt>
                <c:pt idx="6">
                  <c:v>121990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8D-4F80-8723-34652592F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98280"/>
        <c:axId val="337894344"/>
      </c:lineChart>
      <c:dateAx>
        <c:axId val="337898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94344"/>
        <c:crosses val="autoZero"/>
        <c:auto val="1"/>
        <c:lblOffset val="100"/>
        <c:baseTimeUnit val="days"/>
      </c:dateAx>
      <c:valAx>
        <c:axId val="33789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9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54643</c:v>
                </c:pt>
                <c:pt idx="1">
                  <c:v>142692</c:v>
                </c:pt>
                <c:pt idx="2">
                  <c:v>210354</c:v>
                </c:pt>
                <c:pt idx="3">
                  <c:v>415178</c:v>
                </c:pt>
                <c:pt idx="4">
                  <c:v>205964</c:v>
                </c:pt>
                <c:pt idx="5">
                  <c:v>70143</c:v>
                </c:pt>
                <c:pt idx="6">
                  <c:v>67674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1E-4F3A-821E-5770BCA6B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72824"/>
        <c:axId val="345476432"/>
      </c:lineChart>
      <c:dateAx>
        <c:axId val="34547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76432"/>
        <c:crosses val="autoZero"/>
        <c:auto val="1"/>
        <c:lblOffset val="100"/>
        <c:baseTimeUnit val="days"/>
      </c:dateAx>
      <c:valAx>
        <c:axId val="34547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7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4.8537217906509996E-3</c:v>
                </c:pt>
                <c:pt idx="1">
                  <c:v>1.2301030826383E-3</c:v>
                </c:pt>
                <c:pt idx="2">
                  <c:v>3.5408186572217998E-3</c:v>
                </c:pt>
                <c:pt idx="3">
                  <c:v>1.2052370792767001E-3</c:v>
                </c:pt>
                <c:pt idx="4">
                  <c:v>1.9949507795769001E-3</c:v>
                </c:pt>
                <c:pt idx="5">
                  <c:v>9.9751618470009999E-4</c:v>
                </c:pt>
                <c:pt idx="6">
                  <c:v>1.8753921614593E-3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E2-4929-8319-3C723D85F3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1.5257045228503001E-3</c:v>
                </c:pt>
                <c:pt idx="1">
                  <c:v>4.6809646241712001E-3</c:v>
                </c:pt>
                <c:pt idx="2">
                  <c:v>8.2049333241208001E-4</c:v>
                </c:pt>
                <c:pt idx="3">
                  <c:v>1.2879964346358999E-2</c:v>
                </c:pt>
                <c:pt idx="4">
                  <c:v>1.417965580721E-2</c:v>
                </c:pt>
                <c:pt idx="5">
                  <c:v>0.17093987563454999</c:v>
                </c:pt>
                <c:pt idx="6">
                  <c:v>5.4706170280153003E-4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E2-4929-8319-3C723D85F3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2.8493681526121999E-3</c:v>
                </c:pt>
                <c:pt idx="1">
                  <c:v>2.0246922467784998E-3</c:v>
                </c:pt>
                <c:pt idx="2">
                  <c:v>2.969742374849E-3</c:v>
                </c:pt>
                <c:pt idx="3">
                  <c:v>2.0248972364652002E-3</c:v>
                </c:pt>
                <c:pt idx="4">
                  <c:v>2.0249655755851998E-3</c:v>
                </c:pt>
                <c:pt idx="5">
                  <c:v>1.5000183752251E-3</c:v>
                </c:pt>
                <c:pt idx="6">
                  <c:v>2.9250884839265999E-3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E2-4929-8319-3C723D85F3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0.11255339366933</c:v>
                </c:pt>
                <c:pt idx="1">
                  <c:v>9.2224548330274991E-3</c:v>
                </c:pt>
                <c:pt idx="2">
                  <c:v>3.6876555729695002E-3</c:v>
                </c:pt>
                <c:pt idx="3">
                  <c:v>2.7647731042871999E-3</c:v>
                </c:pt>
                <c:pt idx="4">
                  <c:v>5.0679099939185002E-3</c:v>
                </c:pt>
                <c:pt idx="5">
                  <c:v>1.8428763614249E-3</c:v>
                </c:pt>
                <c:pt idx="6">
                  <c:v>9.2147214389708999E-4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E2-4929-8319-3C723D85F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76104"/>
        <c:axId val="345473808"/>
      </c:lineChart>
      <c:dateAx>
        <c:axId val="34547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73808"/>
        <c:crosses val="autoZero"/>
        <c:auto val="1"/>
        <c:lblOffset val="100"/>
        <c:baseTimeUnit val="days"/>
      </c:dateAx>
      <c:valAx>
        <c:axId val="34547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7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406</c:v>
                </c:pt>
                <c:pt idx="1">
                  <c:v>9240</c:v>
                </c:pt>
                <c:pt idx="2">
                  <c:v>143</c:v>
                </c:pt>
                <c:pt idx="3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5-4FC0-90F7-788CF3C462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501</c:v>
                </c:pt>
                <c:pt idx="2">
                  <c:v>4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45-4FC0-90F7-788CF3C462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86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45-4FC0-90F7-788CF3C462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25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45-4FC0-90F7-788CF3C462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45-4FC0-90F7-788CF3C462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45-4FC0-90F7-788CF3C462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109</c:v>
                </c:pt>
                <c:pt idx="1">
                  <c:v>375</c:v>
                </c:pt>
                <c:pt idx="2">
                  <c:v>62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45-4FC0-90F7-788CF3C462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30</c:v>
                </c:pt>
                <c:pt idx="1">
                  <c:v>238</c:v>
                </c:pt>
                <c:pt idx="2">
                  <c:v>16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45-4FC0-90F7-788CF3C46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7469128"/>
        <c:axId val="547473064"/>
      </c:barChart>
      <c:catAx>
        <c:axId val="54746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73064"/>
        <c:crosses val="autoZero"/>
        <c:auto val="1"/>
        <c:lblAlgn val="ctr"/>
        <c:lblOffset val="100"/>
        <c:noMultiLvlLbl val="0"/>
      </c:catAx>
      <c:valAx>
        <c:axId val="54747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6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65</c:v>
                </c:pt>
                <c:pt idx="2">
                  <c:v>67</c:v>
                </c:pt>
                <c:pt idx="3">
                  <c:v>106</c:v>
                </c:pt>
                <c:pt idx="4">
                  <c:v>81</c:v>
                </c:pt>
                <c:pt idx="5">
                  <c:v>35</c:v>
                </c:pt>
                <c:pt idx="6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B-49E0-AA61-966F39A93E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128</c:v>
                </c:pt>
                <c:pt idx="1">
                  <c:v>69</c:v>
                </c:pt>
                <c:pt idx="2">
                  <c:v>76</c:v>
                </c:pt>
                <c:pt idx="3">
                  <c:v>67</c:v>
                </c:pt>
                <c:pt idx="4">
                  <c:v>68</c:v>
                </c:pt>
                <c:pt idx="5">
                  <c:v>66</c:v>
                </c:pt>
                <c:pt idx="6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B-49E0-AA61-966F39A93E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26</c:v>
                </c:pt>
                <c:pt idx="1">
                  <c:v>16</c:v>
                </c:pt>
                <c:pt idx="2">
                  <c:v>31</c:v>
                </c:pt>
                <c:pt idx="3">
                  <c:v>36</c:v>
                </c:pt>
                <c:pt idx="4">
                  <c:v>32</c:v>
                </c:pt>
                <c:pt idx="5">
                  <c:v>32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B-49E0-AA61-966F39A93E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B-49E0-AA61-966F39A93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496680"/>
        <c:axId val="547492416"/>
      </c:lineChart>
      <c:dateAx>
        <c:axId val="54749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92416"/>
        <c:crosses val="autoZero"/>
        <c:auto val="1"/>
        <c:lblOffset val="100"/>
        <c:baseTimeUnit val="days"/>
      </c:dateAx>
      <c:valAx>
        <c:axId val="54749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9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77361</c:v>
                </c:pt>
                <c:pt idx="1">
                  <c:v>120429</c:v>
                </c:pt>
                <c:pt idx="2">
                  <c:v>190542</c:v>
                </c:pt>
                <c:pt idx="3">
                  <c:v>404934</c:v>
                </c:pt>
                <c:pt idx="4">
                  <c:v>201102</c:v>
                </c:pt>
                <c:pt idx="5">
                  <c:v>137634</c:v>
                </c:pt>
                <c:pt idx="6">
                  <c:v>138386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C6-4566-9389-960104068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497992"/>
        <c:axId val="547490448"/>
      </c:lineChart>
      <c:dateAx>
        <c:axId val="54749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90448"/>
        <c:crosses val="autoZero"/>
        <c:auto val="1"/>
        <c:lblOffset val="100"/>
        <c:baseTimeUnit val="days"/>
      </c:dateAx>
      <c:valAx>
        <c:axId val="54749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9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0.16569999999999999</c:v>
                </c:pt>
                <c:pt idx="1">
                  <c:v>0.10639999999999999</c:v>
                </c:pt>
                <c:pt idx="2">
                  <c:v>0.32619999999999999</c:v>
                </c:pt>
                <c:pt idx="3">
                  <c:v>0.1278</c:v>
                </c:pt>
                <c:pt idx="4">
                  <c:v>0.13300000000000001</c:v>
                </c:pt>
                <c:pt idx="5">
                  <c:v>0.10920000000000001</c:v>
                </c:pt>
                <c:pt idx="6">
                  <c:v>0.35510000000000003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01-42FF-AF94-A461EFC36F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7.6100000000000001E-2</c:v>
                </c:pt>
                <c:pt idx="1">
                  <c:v>3.2000000000000001E-2</c:v>
                </c:pt>
                <c:pt idx="2">
                  <c:v>4.5900000000000003E-2</c:v>
                </c:pt>
                <c:pt idx="3">
                  <c:v>0.1062</c:v>
                </c:pt>
                <c:pt idx="4">
                  <c:v>6.5500000000000003E-2</c:v>
                </c:pt>
                <c:pt idx="5">
                  <c:v>4.87E-2</c:v>
                </c:pt>
                <c:pt idx="6">
                  <c:v>7.3999999999999996E-2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01-42FF-AF94-A461EFC36F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0.2203</c:v>
                </c:pt>
                <c:pt idx="1">
                  <c:v>0.1351</c:v>
                </c:pt>
                <c:pt idx="2">
                  <c:v>0.2787</c:v>
                </c:pt>
                <c:pt idx="3">
                  <c:v>0.15279999999999999</c:v>
                </c:pt>
                <c:pt idx="4">
                  <c:v>0.20799999999999999</c:v>
                </c:pt>
                <c:pt idx="5">
                  <c:v>7.1300000000000002E-2</c:v>
                </c:pt>
                <c:pt idx="6">
                  <c:v>0.29709999999999998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01-42FF-AF94-A461EFC36F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1.0207999999999999</c:v>
                </c:pt>
                <c:pt idx="1">
                  <c:v>0.42720000000000002</c:v>
                </c:pt>
                <c:pt idx="2">
                  <c:v>0.36320000000000002</c:v>
                </c:pt>
                <c:pt idx="3">
                  <c:v>0.45190000000000002</c:v>
                </c:pt>
                <c:pt idx="4">
                  <c:v>0.25440000000000002</c:v>
                </c:pt>
                <c:pt idx="5">
                  <c:v>0.29870000000000002</c:v>
                </c:pt>
                <c:pt idx="6">
                  <c:v>0.26040000000000002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01-42FF-AF94-A461EFC36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494384"/>
        <c:axId val="547494712"/>
      </c:lineChart>
      <c:dateAx>
        <c:axId val="54749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94712"/>
        <c:crosses val="autoZero"/>
        <c:auto val="1"/>
        <c:lblOffset val="100"/>
        <c:baseTimeUnit val="days"/>
      </c:dateAx>
      <c:valAx>
        <c:axId val="54749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49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9379.5384615384992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9C-45CC-9032-9E5A78A79D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17513.428571429002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9C-45CC-9032-9E5A78A79D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9C-45CC-9032-9E5A78A79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7500616"/>
        <c:axId val="547501272"/>
      </c:barChart>
      <c:catAx>
        <c:axId val="54750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501272"/>
        <c:crosses val="autoZero"/>
        <c:auto val="1"/>
        <c:lblAlgn val="ctr"/>
        <c:lblOffset val="100"/>
        <c:noMultiLvlLbl val="0"/>
      </c:catAx>
      <c:valAx>
        <c:axId val="54750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50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11</c:v>
                </c:pt>
                <c:pt idx="2">
                  <c:v>18</c:v>
                </c:pt>
                <c:pt idx="3">
                  <c:v>8</c:v>
                </c:pt>
                <c:pt idx="4">
                  <c:v>15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05-40BE-AABC-0DC39ED47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05-40BE-AABC-0DC39ED47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21</c:v>
                </c:pt>
                <c:pt idx="2">
                  <c:v>22</c:v>
                </c:pt>
                <c:pt idx="3">
                  <c:v>-6</c:v>
                </c:pt>
                <c:pt idx="4">
                  <c:v>19</c:v>
                </c:pt>
                <c:pt idx="5">
                  <c:v>12</c:v>
                </c:pt>
                <c:pt idx="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05-40BE-AABC-0DC39ED47E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05-40BE-AABC-0DC39ED47E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-1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05-40BE-AABC-0DC39ED47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7109104"/>
        <c:axId val="627109432"/>
      </c:lineChart>
      <c:dateAx>
        <c:axId val="62710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109432"/>
        <c:crosses val="autoZero"/>
        <c:auto val="1"/>
        <c:lblOffset val="100"/>
        <c:baseTimeUnit val="days"/>
      </c:dateAx>
      <c:valAx>
        <c:axId val="62710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10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4AED-A4AE-4D52-92E1-FC36ED02CB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A6F3A-F26E-46F5-876F-612762D987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427781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2258-0305-4C37-B885-88FAC9E7A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B96EA-0CC7-4FA3-9D8C-5F1F0CBA9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117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56947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483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16269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1203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3160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5083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119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8456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5874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42930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7780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2656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69992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60833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6850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05200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1261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9378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91377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08482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62720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9793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060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95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3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165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54C93-DA50-40C2-93F8-2FB8642A9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251968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002B-BE67-411A-8B73-D97BC14F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BED3AC-BDA5-42AF-84C9-10D10EDD3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354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10609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14311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757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8401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0017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5578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2386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17869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1510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7108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4040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9821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22140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5612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26579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9349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4448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8743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21188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2429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8018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8232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7267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63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9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524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80DD7-B16A-41DD-B407-6F5470C7D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45585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2D6F-FF8A-4DD8-B967-42574C89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94D532-0154-4EFA-8842-A01E151C3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965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48934-1D7C-403E-940C-450237B79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9ED49-51FC-4420-815D-0BB271CC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50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FAE57-CBA3-425A-8EEC-32DADA81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B796E1-38D4-4FA2-B0A6-409E4ABAE2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732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4F56B-B22C-472B-9EFF-098ADDBB7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702AA-60A6-48FD-A138-B873455D9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820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0809-6185-454D-9C0C-3FE7B6BAD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6F9990-6973-4021-BC74-BF67E01A70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987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CF2BB-5AF6-4F9A-945E-0440560E6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706E3-EA0F-41E3-A8E7-E42EBD8A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89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7F65A-8C2F-46C5-B475-671A4D00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F0C40-568A-4DC2-8DD2-DAA75CD718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7363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FA3C8-9FCA-48CC-80B7-4AB02260A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ED69A-404C-4070-B61B-0E85F5E26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19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510BC-4DE1-41A0-95EB-43965F975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C2436-FF46-484E-B290-BEA50A5B4A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65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97870578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73381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64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86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870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304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623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63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6646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441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4361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42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383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05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108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59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2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998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796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977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168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47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801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343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314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82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677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44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581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3AD51-4772-4D3D-BDA4-DF55EDFCF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6801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0E97-1AAA-4EF8-A585-79156207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7D0196-B8E5-49B5-9F38-CC0EF9779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404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5162599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923173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55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607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532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72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212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498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868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2750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0334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6958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474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622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19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551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29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1541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708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356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574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1266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5174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70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36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595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7831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057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05:37:48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disfrutamos de una noche de cayenas  🌺 Un concierto que quedará para la historia junto a Juan Luis Guerra, Vicente García y Covi Quintana.
 #AlticeMusic 🎶🙌🏻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https://scontent.xx.fbcdn.net/v/t15.5256-10/s720x720/46280511_271183316921428_610765789967941632_n.jpg?_nc_cat=106&amp;_nc_ht=scontent.xx&amp;oh=5f8aeb7097fab6366e9404bd9c30b807&amp;oe=5C69BA8C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35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74120-B009-4DD0-B0BC-CA2D33229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14079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05250-EE79-4E9C-AB61-5A7F2D89F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172C56-5BB6-4381-991B-3D7D2E795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473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18139758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770454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880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288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691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699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279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230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128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2740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087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7041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982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96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40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3398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75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4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221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421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35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940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8326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959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119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983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993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725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04:38:18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ritmo de merengue salió el maestro @juanluisguerra para poner a todo Punta Cana a bailar 🕺🏻💃🎶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00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25556-E1E6-4F3E-96D0-37D61A4C8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78524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8F42-7901-4350-8A21-177A8E375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88DDB-12F0-4C7F-AE1B-CEEC2324B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987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9375736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198022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20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524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267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031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1830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8935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524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6593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442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179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70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433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440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40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05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447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008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57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89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362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632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0431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9519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357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33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3745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1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03:45:56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Vicente García con sus letras enamoró a todo él público que cantó con el cada una de sus canciones. #AlticeMusic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681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64687-705C-4F00-B06F-A8F9B445A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61222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5957-F349-4AC5-A7AD-D14C4382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25281-827D-4D14-B8E0-6D25A5F36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353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90754222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120890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703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877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716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9863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882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344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3538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108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8475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54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089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808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800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1961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648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54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161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9553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26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876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6954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372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617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535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0000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274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2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03:14:17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ganadores viven experiencia de ahí a ahí con Juan Luis Guerra en esta noche de Cayenas.🌺 #AlticeMusic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1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0F207-47B4-4785-AA4B-BE52422FD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5764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A1082-D17B-4BF2-A800-014DA5DE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FEFFE-BEDD-48C1-AF01-3537B8C84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197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1225319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02348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3885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025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30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828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244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172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8144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857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9630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201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510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0353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510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916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187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390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08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87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41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846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982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774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1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497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6812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06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77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02:09:30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¡Llegó la tan esperada noche! 🎶 En este pedacito de Punta Cana caerá una Loma de Cayenas 🌺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16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83718-4FE8-4C96-82ED-80878C9AF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079256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5C1F-84B8-41CF-9FA3-CA1E0770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9BAE3F-4889-4A4F-8688-EB4B8FFF7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4834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42520840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38491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9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92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557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31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781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3968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47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219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569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10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340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14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449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2149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878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115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229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66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042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635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6958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799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118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999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345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26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67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15:40:47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🎶😍Nuestros ganadores ya están viviendo una experiencia inolvidable, en camino al gran concierto de Juan Luis Guerra y Vicente García, con #AlticeMusic y Samsung.  🎉🎶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3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A0BC2-0267-4836-B621-667A555FB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741146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01AB-50D5-43E5-95E3-842D9BAB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B9E61-39D1-4DCE-AC9D-040C07CFA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803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87599463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273700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34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560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087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961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5286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4361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1754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923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592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90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58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067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422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072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96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325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963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667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129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4001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2812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393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386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73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30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9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¡Disfruta los estrenos de HBO Latinoamérica con #AlticeTV! Todos los sábados de diciembre a las 9:00 p.m., en los canales 504 SD y 481 HD. Si aún no tienes el Paquete Premium HBO MAX, solicítalo al 809-859-6000.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https://scontent.xx.fbcdn.net/v/t15.5256-10/s720x720/46205575_321494065111674_7386586202788331520_n.jpg?_nc_cat=104&amp;_nc_ht=scontent.xx&amp;oh=2fd099cc11208ca4dee18210a7ed0571&amp;oe=5C9FA042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55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30142-AA85-49B2-81AE-675C45823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829281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E806-3E88-44BD-A17D-3824279C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6F71B-3012-41F6-9F12-CCA7BCCBD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963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2033151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7894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217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421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894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741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846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80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1483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5141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9579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282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3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78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296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9592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888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63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320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096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21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352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987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5863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405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826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458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9197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8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13:27:52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un gran partido entre Tigres y Leones vivimos las emociones de nuestro deporte rey en el Estadio Quisqueya 🙌🏻 Participa en nuestras trivias para que tú también puedas venir #PalPlayConAltice 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https://scontent.xx.fbcdn.net/v/t15.5256-10/s720x720/46419218_199231167628548_5918956119232872448_n.jpg?_nc_cat=105&amp;_nc_ht=scontent.xx&amp;oh=f9251734b05c9d420132c6b42385e895&amp;oe=5CA37AE6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012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EF942-003E-4778-8B32-4268D5F1F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463775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7F91-1387-4860-8A2C-75542614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96AFE-E634-4255-ADB8-760A10EF7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03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03109504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1760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440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897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170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97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8278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301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017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3603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05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314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94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120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093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70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777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948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34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661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548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60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594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359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048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321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9629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336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1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02:43:59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Emociones sin límite son las que viven nuestros ganadores que vinieron #PalPlayConAltice a disfrutar de este juego #TLvsLE #AlticeSports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808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EEDB9-6B7C-4AAC-85A9-FECD02636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086485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C962A-B2EE-42FD-A534-08BD8718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185AA-683C-4532-A2F3-299F1894D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271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5057012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01648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395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362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939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2512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146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252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109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677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7483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581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569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40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426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984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857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10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690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046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529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685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791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836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309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5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629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833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25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- 2018-11-30 19:33:49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¡Llegaron los lockers a Altice Sambil! 🙌🏻 Por la activación de planes Pospago, internet móvil, migración o Altice Hogar recibirás una llave 🔑 que te llenará de premios. ¡Acompáñanos hasta las 4:00 p.m.!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992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5D59C-DD92-4B02-B49A-F2FA4B328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16562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07FFE-2C5D-4297-B759-98B08798F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B183E-DEE3-40F2-8EDD-53B62297B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049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60011927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78359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005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78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760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106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3628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67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0095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757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192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844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158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45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583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66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133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392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044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432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613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276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880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046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4556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083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77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003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3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23:47:28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pronto sabrás como podrás cantar junto al Chico de las Poesías con #AlticeMusic y Alcatel mobile.  🎶#RomeoConAlticeyAlcatel 🎶😱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https://scontent.xx.fbcdn.net/v/t1.0-9/p720x720/47170936_2398295576866781_1438658789682184192_n.jpg?_nc_cat=100&amp;_nc_ht=scontent.xx&amp;oh=2ac194764500661571804974a3e26f16&amp;oe=5C6BA076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33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B9C78-7BC6-4524-86AD-E23A93B09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749164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29261-12AC-432D-BC0E-88B26D84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9D9A0-0C29-4746-9A0F-A6C41FC4C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138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65638194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0870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137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520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490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4262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891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546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7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898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2889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036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92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83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481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29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71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980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422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253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33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47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931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655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859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419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2687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23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67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23:02:52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lockers esperan por ti! 🙌🏻 Acompáñanos este viernes 30 y participa por increíbles premios, al activar un plan Pospago, internet móvil, migración o Altice Hogar obtendrás una llave que puede ser la que abra el locker ganador. ¡Visítanos desde las 12 p.m. en Altice Sambil!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848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51832-191F-4FC7-B162-5DC37C913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082543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A3D4-02EC-4A23-877B-176235C6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9E835-CD0D-483C-8529-CDD12235E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42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02041104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08597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28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742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797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545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1391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063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502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485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052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720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072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021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26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014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667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585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549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340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005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554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228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883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485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806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571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74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22:04:27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¡Esta #NavidadDeAhíAhí estarás conectado en todo momento! 😎🤳Conoce todos los beneficios del plan #ilimitadoApps Plus para que estés cerquitita de los tuyos.🎄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51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F837E-023E-4A81-B20E-87BD1F900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155353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308D6-FDD1-4670-968F-C7C6BB85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5DB3E-E737-4276-8073-F71A65E70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450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217703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45805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418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19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565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977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3857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5404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085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312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184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884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241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695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395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706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781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480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767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75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929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407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990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868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001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895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228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098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51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Siempre hay uno que se la pasa dando cuerda y no encuentra dónde meterse cuando su equipo pierde. 😅🤷 Pero, pierdas o ganes, siempre se goza #PalPlayConAltice.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https://scontent.xx.fbcdn.net/v/t15.13418-10/p720x720/46981082_2354973004576197_5576426077875601408_n.jpg?_nc_cat=111&amp;_nc_ht=scontent.xx&amp;oh=8ccd172c12d6731eb0068403a051553e&amp;oe=5CABC1CA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41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8A154-22A9-4D3C-BF3D-DF2B184B3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986039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2848E-1F01-48F2-9468-30F7FCA6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5A0A7-2FC8-44BF-A239-DC331E0D7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761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0454153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7601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6217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101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151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424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536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566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40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4246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079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225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726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235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142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181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628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21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577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94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423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320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3703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370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850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880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8808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980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59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18:51:04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Samsung Galaxy J2 Core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https://scontent.xx.fbcdn.net/v/t1.0-9/s720x720/46982066_2397955720234100_3277706830268071936_o.png?_nc_cat=102&amp;_nc_ht=scontent.xx&amp;oh=89cb62bafd38557af2d93219732c1ef6&amp;oe=5C651D03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0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F4336-E52A-4D29-8570-FBFD693DE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52359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D722-650C-4E12-9092-A18D32C4A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D8DD3-5454-4D3E-8940-0D2CDF18A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468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1207393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08378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258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426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4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487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397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5819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6754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647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3015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611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723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410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3023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796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42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464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342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81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8894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752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602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8923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71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327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8823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393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8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18:48:47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Huawei Y5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https://scontent.xx.fbcdn.net/v/t1.0-9/s720x720/47094747_2397952860234386_3090446359241687040_o.png?_nc_cat=100&amp;_nc_ht=scontent.xx&amp;oh=e60bddcc9d99c8d7f7cacd0598dfbd01&amp;oe=5CB1171A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01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4DFCA-1762-46FA-97D0-911F2131B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556390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35F15-08FD-4C84-92B8-EB81BDE73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AAED3-15D4-483A-AB78-01C760683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864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06256018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70399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83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939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831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964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818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8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642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59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540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561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197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744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807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391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67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128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948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391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88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801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573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918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19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963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42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1181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92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https://scontent.xx.fbcdn.net/v/t1.0-9/s720x720/47016280_2397951086901230_7897636737772421120_o.png?_nc_cat=102&amp;_nc_ht=scontent.xx&amp;oh=d8a63488d25dfe8274b74b3bd88f190d&amp;oe=5CAE4FD5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79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1996F-1117-4118-9135-F9DCCDD64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540049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C7DC-3C9E-465B-BC07-82E756055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08D453-FFA8-4F7E-83B8-EBF74EF7D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166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2234418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707417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70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111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086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574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191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155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7337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562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929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026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261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18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603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423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445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838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43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668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401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164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6805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538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85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98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971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954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5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S21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https://scontent.xx.fbcdn.net/v/t1.0-9/s720x720/47144767_2397949640234708_4544697581015400448_o.png?_nc_cat=111&amp;_nc_ht=scontent.xx&amp;oh=ca43249d3bf1dfeb6d2668b9d19aa8b1&amp;oe=5CA4933F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2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0E811-4342-4715-B535-6902FD753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429717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830A-DD22-488F-A754-8BD0AB420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C9510-9480-4092-858B-32ABB5A0D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234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0866686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2174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61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178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275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75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629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094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548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9362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71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50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941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15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027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81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9874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003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518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778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038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092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6824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56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033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049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1115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1982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33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S11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https://scontent.xx.fbcdn.net/v/t1.0-9/s720x720/47297221_2397947566901582_8927660983019634688_o.png?_nc_cat=104&amp;_nc_ht=scontent.xx&amp;oh=8c8fa373db069e4c9b2100b12757011f&amp;oe=5CB1FA1F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528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E7D28-26BE-41CB-B276-D83C70731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952407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016D-7F84-4DCA-9415-C21F95DE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86F07-9F05-4D3A-ABBD-7AA6BE40B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501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2019502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23553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89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046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570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0783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279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1590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959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70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4400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3014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96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008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55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78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483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399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347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225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092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227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917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550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5437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702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270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40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02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18:42:06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1066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https://scontent.xx.fbcdn.net/v/t1.0-9/s720x720/47089098_2397789520250720_5425897215136628736_o.png?_nc_cat=110&amp;_nc_ht=scontent.xx&amp;oh=b6990843bd03ebeec3080380b656dfe3&amp;oe=5CAA351E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1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631E2-9BD2-4425-83EA-E03B6B143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70787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B7E-7A57-4F05-8B27-089EB722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81030-D8EA-4A61-BBDA-2ADDCD2B4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533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9115045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675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735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150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51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949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281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219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3884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491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058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87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64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692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205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5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47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826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91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1202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092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296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702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445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147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98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319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028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1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16:45:38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#TriplePlayAltice combina la más alta velocidad de internet, el mejor entretenimiento y voz digital, desde RD,290 y sin compromiso. 📶📺☎️ ¡Adquiérelo y disfruta tu #NavidadDeAhíAhí!🎄😎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https://scontent.xx.fbcdn.net/v/t1.0-9/p720x720/47319295_2397784203584585_1113492476468920320_o.jpg?_nc_cat=105&amp;_nc_ht=scontent.xx&amp;oh=7a8addb316d64231bf34fd545382512f&amp;oe=5CA55EB6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20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6C604-0212-4DA6-A6E8-A8241165D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410658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B2B5-93E8-4F16-89D7-6C396C21B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BCD28-87DA-458F-8FF9-7E6F85C6F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648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14835095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57976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187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111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351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3619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2799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0573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7406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238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693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399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460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24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737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4941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020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193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99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57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986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799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513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3586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30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26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2423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057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46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14:12:01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jueves de cine al 2x1 llegaron a #Higüey! 🤩Disfrútalos en el nuevo cine de CARIBBEAN CINEMAS REP DOM en Plaza Taveras Center, solicitando tu código a través del app #MiAltice o enviando un mini-mensaje con CINE al 222. 🎞️📲 #AlticeCinema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https://scontent.xx.fbcdn.net/v/t1.0-9/p720x720/47191765_2397596340270038_5222026331755118592_o.png?_nc_cat=105&amp;_nc_ht=scontent.xx&amp;oh=a67ffc633795a85eae5647ea150de223&amp;oe=5C655045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154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3D6C5-6BA8-4E0C-8FA4-41C4B48C4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065681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063D-7121-4FD7-808D-87CB9FEB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92E01-051D-4816-917B-92EB28E0C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403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518348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73273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8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090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77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433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1354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4953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939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044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84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884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103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196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735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85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695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95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996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17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993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653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16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034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714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268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41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152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88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18:57:16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#PrepagoAltice te pone cerquitica, de ahí ahí con toda tu gente! Celebra la #NavidadDeAhíAhí con bonos semanales al acumular desde 100 pesos en llamadas y compra de paqueticos.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https://scontent.xx.fbcdn.net/v/t1.0-9/p720x720/46516209_2396315840398088_748212723489177600_o.jpg?_nc_cat=111&amp;_nc_ht=scontent.xx&amp;oh=bc4526ad2f7ccfaf3cb1278c9e953a54&amp;oe=5CA9C77A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818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E769D-3641-4584-B6DF-03948BC79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398581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3CB6-95CE-4392-8675-8073EE61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6E3C8-9BEE-4142-BA76-09EF05561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176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16341240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71973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45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887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616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317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073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988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899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094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9953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05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994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3935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19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598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25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81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539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2432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874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070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254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917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86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458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698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159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65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16:33:50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#TriplePlayAltice te mantiene cerquitica de toda tu gente, en esta #NavidadDeAhíAhí. 🎄Adquiérelo y elige entre 4 regalos, gratis por 3 meses: minutos gratis, paquetes de canales premium, 20% de descuento en tu renta o aumento de velocidad en tu internet. 😁¡Visítanos o llama al 809-859-6000!🙌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76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30CCD-E93A-4EF9-AEE2-E65A9BADC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649225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90F4-BA1C-437A-B3B5-23B8A522A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34E71-8752-4F73-96D5-50E7207EF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902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317994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80495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462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56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041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148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9885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879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319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104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4027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6923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48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831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214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949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439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4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491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318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7441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31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9698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395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7612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939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69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0528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65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- 2018-11-27 23:35:32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¿Calmar las ganas de que llegue el concierto de Romeo? 🎶🎤 ¡Resuelto! Con tu App #AlticeMusic podrás disfrutar del playlist sin consumir tu data y empezar a ensayar para una noche que promete. ¡Pruébala gratis! #AlticeMusic 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https://scontent.xx.fbcdn.net/v/t15.5256-10/45497712_210104656569491_589278704241213440_n.jpg?_nc_cat=102&amp;_nc_ht=scontent.xx&amp;oh=24adbdd480bbb96ca521ef91edcebe82&amp;oe=5CA8CFAD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60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5105C-59CE-456D-9379-4633986A7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716004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F62FE-2AA1-42B1-9D97-A3307235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AA90E-9ACC-4732-87A6-2EAD90A92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034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41656-15F9-452F-9C85-A1339BF63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B84D2-C9EA-4DE5-83DC-F747BE837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319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E25A7-9FF5-4BB8-AAB8-60ACA6C1F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29392-7842-405C-9325-2E563D11C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56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59170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43562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045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607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686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033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57604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73219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844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685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87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4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5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17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8515B-7107-48BC-B84F-C6F4156A3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1881607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5231-FC0D-437B-B9F7-291910B1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7A8D46-A1A3-4382-A901-78EDD4CE0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12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D8095-9AC6-4E99-8EE2-02DD5E68F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16AA2-3463-41AA-B4DA-B3ACEA3F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45B8-C3FC-4D5D-922C-E838176C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0C5F91-41C8-435B-BCCF-B5C2454F25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0987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0C92B-39D9-4A0C-ACAD-6F7217609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D2D2C-9168-490A-AA7C-AB762111E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65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3360-1FBD-4368-934D-6DB682A64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66107-F934-47B4-A08C-B34C2BC776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364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F729D-745E-42F9-A999-9D424336B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12332-B5F7-4244-91EC-0818A452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568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425B-0899-4995-AE32-3967855E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321D6-3F51-41D4-B5B5-607D7778FA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6169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58F60-BD57-4603-B642-604DEEE48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71C96-2BC5-4FA0-92E9-6DF8878C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71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C181A-CA6F-4D03-B40D-1FCE85100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AD31B-4D45-4E1C-BDE2-4D719F8D8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4423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7384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5585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5658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6951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2923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573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8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- 2018-12-02 22:12:45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tiempos cambian y los regalos también! 🎁😅Cuéntanos en los comentarios cuáles juguetes solías pedir para Navidad. #NavidadWind #InternetWind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https://www.instagram.com/windtelecom/p/Bq5roTfBZx6/media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1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22:03:41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chicas del colegio santateresitard completaron su tarea y triunfaron frente al equipo de saintnicolasschool, venciéndolo 2 – 0. #CopaIntercolegialClaro
.
Estos fueron los resultados de esta gran Final de Voleibol Femenino:
1er Lugar: Colegio Santa Teresita
2do Lugar: Colegio Saint Nicolas
3er Lugar: Colegio Padre Fantino
MVP, Mejor jugadora y Mejor ataque: Madeline Guillén 
Mejor bloqueo: Daniela Cavada 
Mejor servicio: Saray Isidor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https://www.instagram.com/p/Bq5ql8LBsB_/media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97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20:35:04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¡Sigue el hashtag! No te pierdas la acción de la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https://www.instagram.com/p/Bq5gc3qBTcf/media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938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8DD7D-079B-41D7-88D2-72E00BED5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1579602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081A9-F1AE-41F0-ACDC-4223D604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48266-F394-4299-A721-2BF562E7D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686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8136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0196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7454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3938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7525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0088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82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18:59:33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empiece la acción! Hoy se juega Voleibol en Santo Domingo para definir quién será el equipo femenino campeón de la #CopaIntercolegialClaro
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https://www.instagram.com/p/Bq5VhRBhiNE/media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21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18:15:11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inicio la transmisión en vivo de la Final de Voleibol Femenino de la #CopaIntercolegialClaro ¡Mírala en el link de nuestra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https://www.instagram.com/p/Bq5QcQ2B4J6/media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35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- 2018-12-02 14:00:05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llegó esa temporada del año 🙌 ¿A quién le toca disfrazarse de Santa? 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https://www.instagram.com/p/Bq4zP8xnklw/media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64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- 2018-12-02 13:03:19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prefieres comunicarte con tus seres queridos en esta época de fiestas?👨‍👩‍👧‍👦🎄 ¿Por teléfono o videllamada? 📱🎥 #NavidadWind #InternetWind #WindVoz #SmartVoice #ComparteSinLimites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https://www.instagram.com/windtelecom/p/Bq4swKiB8do/media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31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disfrutamos de una noche de cayenas 🌺 Un concierto que quedará para la historia junto a juanluisguerra, vicentegarcia y coviquintana #AlticeMusic 🎶🙌🏻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https://www.instagram.com/p/Bq35HilhPy1/media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3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E7F37-A8F3-4ADF-83FA-E08D678CA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055743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A2E2-E253-4DF3-866E-DBB694BD0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C486F-7858-407C-8385-64D936480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132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8566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8196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0625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7907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647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985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95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04:33:59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ritmo de merengue salió el maestro juanluisguerra para poner a todo Punta Cana a bailar 🕺🏻💃🎶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https://www.instagram.com/p/Bq3ydsTBdDL/media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8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03:40:35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vicentegarcia con sus letras enamoró a todo el público que cantó con él cada una de sus canciones #AlticeMusic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https://www.instagram.com/p/Bq3sWhpB6-W/media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3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03:05:16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viven una experiencia de ahí a ahí con JuanLuisGuerra en esta noche de Cayenas  #AlticeMusic 🌺🎶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https://www.instagram.com/p/Bq3oT5chKIx/media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9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02:06:35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tan esperada noche! 🎶 En este pedacito de Punta Cana caerá una Loma de Cayenas 🌺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https://www.instagram.com/p/Bq3hmEhBV10/media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8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9B1EA-8ECC-403C-B006-D4636B040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109737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15E05-5E77-4E19-97D0-3EE34003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FEE3F1-CD35-4AAB-8A64-FB1CAD916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901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8703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1610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9554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4886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8881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93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37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- 2018-12-01 20:05:08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Tienes derecho a obtener toda la información que necesites sobre todos nuestros #ServiciosWind. 📃🔎 Visita el siguiente link para conocer cada uno de los derechos y deberes que necesitas saber al momento de contratar tus servicios de telecomunicaciones: https://wind.com.do/derechos-y-deberes-del-usuario/#DerechosDelUsuario #WindTelecom #Telecomunicaciones #Indotel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https://www.instagram.com/windtelecom/p/Bq24OxeB8bF/media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19:00:17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#Clarotv tenemos toda la emoción del Beisbol dominicano. Conoce el listado de canales donde se transmiten todos los partidos de la temporada por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https://www.instagram.com/p/Bq2wzzKg5P0/media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6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18:29:24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Revive momentos inolvidables con Christopher Robin, el niño que compartió innumerables aventuras en el bosque de los Cien Acres. Disfruta de la magia de esta película por #Clarovideo en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https://www.instagram.com/p/Bq2tMoNhFQ6/media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7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18:00:17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hogar nunca se encontró mejor 🙌. Las mejores tarifas de teléfonos residenciales están en VIVA 😉. Decide entre recargas o pagos de facturas desde RD9. #VivaMiCasa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https://www.instagram.com/p/Bq2p6v9nWDb/media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365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0A27D-6453-4BF3-B2D3-D3D59F8B1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93859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F380-9246-4E5F-B3AC-7611AAF9A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37666-98E0-42FA-B53D-88398745F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043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6038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8567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1779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9364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0054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570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5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17:00:05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informamos los nuevos horarios en los que estaremos laborando a partir de este lunes 3 de Diciembre en nuestra Tienda Churchill. #VivaEstamosDeTuLado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https://www.instagram.com/p/Bq2jDYtnABg/media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30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16:55:11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Mándale toda tu energía a los equipos que van a participar en la final de la #CopaIntercolegialClaro de Voleibol, y creemos juntos el playlist oficial de esta disciplina en #Claromúsica.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https://www.instagram.com/p/Bq2ifcmFyWY/media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8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16:25:23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¿Buscando que regalar? Ven a #Megacentro a nuestra gran feria de ofertas que de seguro tu regalo esta aquí. #SantaDominicano #SantaAplatanao #NavidadViva #PlanPrepago #Apperisimo #FeriaVivaenMegacentro #OfertasViva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https://www.instagram.com/p/Bq2fFNVn5ad/media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4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15:55:13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¡Vive toda las emociones de cada jugada! Acompáñanos este domingo 2 a la final de Voleibol de la #CopaIntercolegialClaro en la transmisión en vivo en nuestra cuenta de Facebook a las 2:00 p.m.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https://www.instagram.com/p/Bq2boPxlMbJ/media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9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37D47-96E7-4A8B-8884-6B9FA122F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0533288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E05D-7FF9-4355-9DC2-239326F1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02785-49F0-4C2D-B6FF-D2CC08957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230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9647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7780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4050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4447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25039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090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07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15:37:21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🎶😍Nuestros ganadores ya están viviendo una experiencia inolvidable, en camino al gran concierto de Juan Luis Guerra y Vicente García, con #AlticeMusic y samsunglatin. 🎉🎶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https://www.instagram.com/p/Bq2ZlbvBMMK/media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2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14:44:49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¡Disfruta los estrenos de HBO con #AlticeTV! 📺Todos los sábados de diciembre a las 9:00 p.m., en los canales 504 SD y 481 HD. Si aún no tienes el Paquete Premium HBO MAX, solicítalo al 809-859-6000.📲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https://www.instagram.com/p/Bq2TkoUBV4D/media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0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13:24:13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gran partido entre Tigres y Leones vivimos las emociones de nuestro deporte rey en el Estadio Quisqueya 🙌🏻 Participa en nuestras trivias para que tú también puedas venir #PalPlayConAltice 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https://www.instagram.com/p/Bq2KO8Vh0j3/media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59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- 2018-12-01 13:08:18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#Windy está listo para recibir el último mes del año! 🙌🎄🎉¿Y tú? ¿Desde cuando tienes el arbolito armado? #NavidadWind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https://www.instagram.com/windtelecom/p/Bq2IfytBD2o/media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8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02:41:09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Emociones sin límite son las que viven nuestros ganadores que vinieron #PalPlayConAltice a disfrutar de este juego #TLvsLE #AlticeSports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https://www.instagram.com/p/Bq1AwV4hiFA/media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748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6CE74-7732-4933-BFBC-89A2368F9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290786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E2694-037B-4DC4-8378-35736864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4AA399-6F8B-44A6-89CB-04383AFB5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690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955327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7364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897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07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33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642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56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338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33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94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@milaurag Nuestros ganadores terminan felices su experiencia inolvidable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https://scontent.xx.fbcdn.net/v/t51.12442-15/44870596_568605450267562_4138265319716159488_n.jpg?_nc_cat=109&amp;_nc_ht=scontent.xx&amp;oh=b732e20defa5258e90a3093928b73a94&amp;oe=5CA1EC97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5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@milaurag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https://scontent.xx.fbcdn.net/v/t51.12442-15/46536450_782821165389637_3841393482249797632_n.jpg?_nc_cat=108&amp;_nc_ht=scontent.xx&amp;oh=9952a78bd6349d90592cd7f7b6b66465&amp;oe=5C6B889D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93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@milaurag  Nuestros ganadores terminan felices su experiencia inolvidable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https://scontent.xx.fbcdn.net/v/t51.12442-15/46761709_2308081612600268_6732105698810789888_n.jpg?_nc_cat=105&amp;_nc_ht=scontent.xx&amp;oh=ecd67cc0c11a67ec4fac6e30a144d714&amp;oe=5CA064A1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837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5FBA3-81E0-4CA9-A26B-C89791E5A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1517614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8A2A-59E1-4384-9B16-66FAA3AA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BD010-1919-4B68-8625-AF952581F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997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682239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847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793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65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627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598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897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550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511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8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20:14:32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@luzlizardo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https://scontent.xx.fbcdn.net/v/t51.12442-15/46308573_203516973905983_4089163552781238272_n.jpg?_nc_cat=111&amp;_nc_ht=scontent.xx&amp;oh=91c0bca41baa3db2aaafa7d3452650b5&amp;oe=5C7152C5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8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20:14:31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@luzlizardo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https://scontent.xx.fbcdn.net/v/t51.12442-15/45757460_332022937578508_6851129108122828800_n.jpg?_nc_cat=111&amp;_nc_ht=scontent.xx&amp;oh=8b6bc3d8184aa9d0f1fe1b3f6ed658d6&amp;oe=5CA53229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0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17:23:48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vivieron una experiencia sin límites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https://scontent.xx.fbcdn.net/v/t51.12442-15/45476687_560983261029968_6300876637101621248_n.jpg?_nc_cat=109&amp;_nc_ht=scontent.xx&amp;oh=02f253fccf9365854ac60fb931a81245&amp;oe=5CAA70E1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5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F341-3474-4388-9EAF-6B987A7C7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631756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D40D4-3893-4171-9F7E-CB36B35A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C6BBE-CE98-4BDF-B804-03F63F51B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180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602967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3509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7558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327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38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135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009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579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350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0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05:30:32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maestro!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https://scontent.xx.fbcdn.net/v/t51.12442-15/45527547_370911760321426_96668619932434432_n.jpg?_nc_cat=101&amp;_nc_ht=scontent.xx&amp;oh=079efe79eb7bafbb01ebc19cff482dfe&amp;oe=5CA095AB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5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05:29:11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https://scontent.xx.fbcdn.net/v/t51.12442-15/45857335_2055114981177688_4391610717359308800_n.jpg?_nc_cat=111&amp;_nc_ht=scontent.xx&amp;oh=1b933a9249ebe34d8afa933579254696&amp;oe=5CAF9266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3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05:04:24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@juanluisguerra  Una noche para el recuerdo con 🌺 🌺 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https://scontent.xx.fbcdn.net/v/t51.12442-15/45280904_985669568284371_8391515452341223424_n.jpg?_nc_cat=104&amp;_nc_ht=scontent.xx&amp;oh=ae1b713c76d58b36afccd668fc75e3de&amp;oe=5CB1F73C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63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E9D62-D041-4835-B510-18A427F74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89362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88BF-A3BE-41F5-900F-A32810D4E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B2F3A-27D4-47F1-A62B-6617293456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448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323495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3320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130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808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70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125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950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82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2167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04:53:53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Bailando sin límites con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https://scontent.xx.fbcdn.net/v/t51.12442-15/46762944_294068407789901_5467481702676824064_n.jpg?_nc_cat=100&amp;_nc_ht=scontent.xx&amp;oh=ac3c7aac48b7cee530ed6316ae302a7b&amp;oe=5C6B3035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1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04:22:07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cantan al ritmo de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https://scontent.xx.fbcdn.net/v/t51.12442-15/45537207_2215341872012657_1259700752431972352_n.jpg?_nc_cat=109&amp;_nc_ht=scontent.xx&amp;oh=e80b586c5cb3c0edd35047e343f7b8ea&amp;oe=5C9E724E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1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🌺🎶🌺🎶🌺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https://scontent.xx.fbcdn.net/v/t51.12442-15/45392128_288671695092394_9011935804804562944_n.jpg?_nc_cat=107&amp;_nc_ht=scontent.xx&amp;oh=14b0b1b400be501684d16f0ace7cf52c&amp;oe=5C9B92C2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60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2B716-36C2-4D94-9645-4B0F5859B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4257325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A70F-2493-4196-90EB-CFF6045A6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E8F1AE-367D-4062-8211-21DC8B106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03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441615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1040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776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7186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561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0213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06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371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177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91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04:05:37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lloviendo café en Punta Cana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https://scontent.xx.fbcdn.net/v/t51.12442-15/46199922_2284997624845389_663853905028841472_n.jpg?_nc_cat=111&amp;_nc_ht=scontent.xx&amp;oh=7cd79df3af803fb542d7a8cd222978fc&amp;oe=5CB1C866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0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03:35:00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video para recordar esta gran noche 📸🌺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https://scontent.xx.fbcdn.net/v/t51.12442-15/45653904_270574283519153_4600024035462479872_n.jpg?_nc_cat=103&amp;_nc_ht=scontent.xx&amp;oh=b6173cf2739724609878b5aafac21f88&amp;oe=5CB1DC48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5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03:30:24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https://scontent.xx.fbcdn.net/v/t51.12442-15/46679568_571698173279476_6632937961962864640_n.jpg?_nc_cat=102&amp;_nc_ht=scontent.xx&amp;oh=c55e0b9a813e9578b41715b1deddfdb9&amp;oe=5CAE317F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4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AB6A7-5166-4AC2-8F50-CFF9D686E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4609870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55DD-5FFA-4D4A-85C6-32EC57B36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0C37EB-0604-427A-BFAD-FDC284B0E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269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744075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9880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21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538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909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114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916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95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411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2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03:19:36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https://scontent.xx.fbcdn.net/v/t51.12442-15/47238862_1263466997124648_8456726829854621696_n.jpg?_nc_cat=107&amp;_nc_ht=scontent.xx&amp;oh=8a560485c06bbb28100877edb25642b8&amp;oe=5C6A6013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29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02:53:25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https://scontent.xx.fbcdn.net/v/t51.12442-15/45447020_381444325731179_6015795962331529216_n.jpg?_nc_cat=104&amp;_nc_ht=scontent.xx&amp;oh=4be191221afa82b77abb59d2d2d2e865&amp;oe=5C6DDD28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2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@vicentegarcia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https://scontent.xx.fbcdn.net/v/t51.12442-15/45426933_2167185680200767_8469624565104902144_n.jpg?_nc_cat=105&amp;_nc_ht=scontent.xx&amp;oh=3d8e469e2e0c63ccd54167602401f764&amp;oe=5CA9FBA2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25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AA287-A913-4971-9B70-A3B909DBF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3650287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5A790-5F9D-4D55-9A38-C9091B7B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B1D09C-B0F8-4E61-9FEE-35FDB129F0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605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063023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2486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242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435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039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322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288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339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387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09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02:21:52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https://scontent.xx.fbcdn.net/v/t51.12442-15/46805425_582355758885541_4235844829197631488_n.jpg?_nc_cat=106&amp;_nc_ht=scontent.xx&amp;oh=fecc8e5bfff2d8c599d9f51538534f37&amp;oe=5C9E0A3F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49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01:52:38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deleita con sus canciones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https://scontent.xx.fbcdn.net/v/t51.12442-15/44906206_1968898656526274_3737527974598017024_n.jpg?_nc_cat=103&amp;_nc_ht=scontent.xx&amp;oh=06c81513623b922c6ca66a07c47ef4e0&amp;oe=5C9F669D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07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01:40:18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noche promete 🌺 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https://scontent.xx.fbcdn.net/v/t51.12442-15/45302570_764279610600987_9054531344826105856_n.jpg?_nc_cat=107&amp;_nc_ht=scontent.xx&amp;oh=46faa4e3cce27cd4b8ed17443df66811&amp;oe=5C69594A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86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191C8-0B84-447F-98C2-41947C1EC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845736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31DF9-B8B2-4233-B92C-CBFF435D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D52C3-9DC1-4013-8D38-DF9E02417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0993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962484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524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952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42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098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704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378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571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887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63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https://scontent.xx.fbcdn.net/v/t51.12442-15/46601368_190331908485132_4006124891303575552_n.jpg?_nc_cat=110&amp;_nc_ht=scontent.xx&amp;oh=5917c56e12559b9ca43462f1343b2890&amp;oe=5C648892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61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https://scontent.xx.fbcdn.net/v/t51.12442-15/45366380_2303854103183742_8465591779792519168_n.jpg?_nc_cat=104&amp;_nc_ht=scontent.xx&amp;oh=24c0f3e97ab25bfb993642eefa81945a&amp;oe=5CA71BFF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7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esperando por ti para vivir juntos una noche sin límites 🌺🌺🌺🌺🌺🌺🌺🌺🌺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https://scontent.xx.fbcdn.net/v/t51.12442-15/45329579_273461353513851_5966601484232556544_n.jpg?_nc_cat=101&amp;_nc_ht=scontent.xx&amp;oh=b2ce722c80bd723ca1f8b56f8fd4d68b&amp;oe=5C9CEA21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67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082C-FE6D-493B-900E-94CF8973E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5212596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3903-5108-4F3D-BD8D-9A586B8BF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80E8A-FB65-4FF3-AF0B-36A9D5D99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416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142788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745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1041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61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05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609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671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561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342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03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15:16:06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¡Seguimos disfrutando esta gran experiencia hacia el concierto de Juan Luis Guerra y Vicente García!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https://scontent.xx.fbcdn.net/v/t51.12442-15/45448579_365222050951830_4085292709210750976_n.jpg?_nc_cat=104&amp;_nc_ht=scontent.xx&amp;oh=84174799d99cec52255f0495aebd818f&amp;oe=5CA04666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9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9A55F-6015-4D5B-B836-D23544925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566961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FB8DF-DD11-4796-AF3B-AB21B5E4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75623-93A3-4E3D-B180-07CB10726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963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15625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718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48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012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696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52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266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93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73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177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88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650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25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180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1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9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57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4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2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51253-A8C2-4369-AFAB-634D9A33B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098393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B021-8C6E-4B4E-A5F7-28AB5E20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07B828-EF10-4BD7-AEE0-893976D64E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434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153B6-3B67-4265-9231-6A23B27B1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10BC2-6A37-4494-A9DF-1C48D16E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611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5855</Words>
  <Application>Microsoft Office PowerPoint</Application>
  <PresentationFormat>On-screen Show (4:3)</PresentationFormat>
  <Paragraphs>2288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Instagram Impressions  | All Pages</vt:lpstr>
      <vt:lpstr>Instagram Interaction Rate | All Pages</vt:lpstr>
      <vt:lpstr>Instagram Organic Reach by Post Type  | All Pages</vt:lpstr>
      <vt:lpstr>Instagram Posts Table | All Pages - 1 of 6</vt:lpstr>
      <vt:lpstr>Instagram Posts Table | All Pages - 2 of 6</vt:lpstr>
      <vt:lpstr>Instagram Posts Table | All Pages - 3 of 6</vt:lpstr>
      <vt:lpstr>Instagram Posts Table | All Pages - 4 of 6</vt:lpstr>
      <vt:lpstr>Instagram Posts Table | All Pages - 5 of 6</vt:lpstr>
      <vt:lpstr>Instagram Posts Table | All Pages - 6 of 6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Administrator</dc:creator>
  <cp:lastModifiedBy>Administrator</cp:lastModifiedBy>
  <cp:revision>1</cp:revision>
  <dcterms:created xsi:type="dcterms:W3CDTF">2018-12-03T19:55:45Z</dcterms:created>
  <dcterms:modified xsi:type="dcterms:W3CDTF">2018-12-03T19:59:06Z</dcterms:modified>
</cp:coreProperties>
</file>