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9"/>
      <p:bold r:id="rId60"/>
      <p:italic r:id="rId61"/>
      <p:boldItalic r:id="rId6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-32</c:v>
                </c:pt>
                <c:pt idx="1">
                  <c:v>-48</c:v>
                </c:pt>
                <c:pt idx="2">
                  <c:v>-42</c:v>
                </c:pt>
                <c:pt idx="3">
                  <c:v>-36</c:v>
                </c:pt>
                <c:pt idx="4">
                  <c:v>-52</c:v>
                </c:pt>
                <c:pt idx="5">
                  <c:v>-41</c:v>
                </c:pt>
                <c:pt idx="6">
                  <c:v>-31</c:v>
                </c:pt>
                <c:pt idx="7">
                  <c:v>-22</c:v>
                </c:pt>
                <c:pt idx="8">
                  <c:v>-28</c:v>
                </c:pt>
                <c:pt idx="9">
                  <c:v>-7</c:v>
                </c:pt>
                <c:pt idx="10">
                  <c:v>-30</c:v>
                </c:pt>
                <c:pt idx="11">
                  <c:v>-11</c:v>
                </c:pt>
                <c:pt idx="12">
                  <c:v>-38</c:v>
                </c:pt>
                <c:pt idx="13">
                  <c:v>-43</c:v>
                </c:pt>
                <c:pt idx="14">
                  <c:v>-36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42-445C-BB62-6FD690E810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-38</c:v>
                </c:pt>
                <c:pt idx="1">
                  <c:v>-46</c:v>
                </c:pt>
                <c:pt idx="2">
                  <c:v>-27</c:v>
                </c:pt>
                <c:pt idx="3">
                  <c:v>-23</c:v>
                </c:pt>
                <c:pt idx="4">
                  <c:v>-56</c:v>
                </c:pt>
                <c:pt idx="5">
                  <c:v>-56</c:v>
                </c:pt>
                <c:pt idx="6">
                  <c:v>-17</c:v>
                </c:pt>
                <c:pt idx="7">
                  <c:v>-33</c:v>
                </c:pt>
                <c:pt idx="8">
                  <c:v>-32</c:v>
                </c:pt>
                <c:pt idx="9">
                  <c:v>2</c:v>
                </c:pt>
                <c:pt idx="10">
                  <c:v>-1</c:v>
                </c:pt>
                <c:pt idx="11">
                  <c:v>-5</c:v>
                </c:pt>
                <c:pt idx="12">
                  <c:v>-48</c:v>
                </c:pt>
                <c:pt idx="13">
                  <c:v>-58</c:v>
                </c:pt>
                <c:pt idx="14">
                  <c:v>-52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42-445C-BB62-6FD690E810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-15</c:v>
                </c:pt>
                <c:pt idx="1">
                  <c:v>-26</c:v>
                </c:pt>
                <c:pt idx="2">
                  <c:v>-20</c:v>
                </c:pt>
                <c:pt idx="3">
                  <c:v>-22</c:v>
                </c:pt>
                <c:pt idx="4">
                  <c:v>-23</c:v>
                </c:pt>
                <c:pt idx="5">
                  <c:v>-24</c:v>
                </c:pt>
                <c:pt idx="6">
                  <c:v>-13</c:v>
                </c:pt>
                <c:pt idx="7">
                  <c:v>-30</c:v>
                </c:pt>
                <c:pt idx="8">
                  <c:v>-17</c:v>
                </c:pt>
                <c:pt idx="9">
                  <c:v>-3</c:v>
                </c:pt>
                <c:pt idx="10">
                  <c:v>-20</c:v>
                </c:pt>
                <c:pt idx="11">
                  <c:v>-13</c:v>
                </c:pt>
                <c:pt idx="12">
                  <c:v>-6</c:v>
                </c:pt>
                <c:pt idx="13">
                  <c:v>-24</c:v>
                </c:pt>
                <c:pt idx="14">
                  <c:v>-23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42-445C-BB62-6FD690E810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39</c:v>
                </c:pt>
                <c:pt idx="1">
                  <c:v>73</c:v>
                </c:pt>
                <c:pt idx="2">
                  <c:v>53</c:v>
                </c:pt>
                <c:pt idx="3">
                  <c:v>46</c:v>
                </c:pt>
                <c:pt idx="4">
                  <c:v>36</c:v>
                </c:pt>
                <c:pt idx="5">
                  <c:v>51</c:v>
                </c:pt>
                <c:pt idx="6">
                  <c:v>45</c:v>
                </c:pt>
                <c:pt idx="7">
                  <c:v>57</c:v>
                </c:pt>
                <c:pt idx="8">
                  <c:v>66</c:v>
                </c:pt>
                <c:pt idx="9">
                  <c:v>66</c:v>
                </c:pt>
                <c:pt idx="10">
                  <c:v>62</c:v>
                </c:pt>
                <c:pt idx="11">
                  <c:v>42</c:v>
                </c:pt>
                <c:pt idx="12">
                  <c:v>51</c:v>
                </c:pt>
                <c:pt idx="13">
                  <c:v>41</c:v>
                </c:pt>
                <c:pt idx="14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42-445C-BB62-6FD690E810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610840"/>
        <c:axId val="326606576"/>
      </c:lineChart>
      <c:dateAx>
        <c:axId val="326610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606576"/>
        <c:crosses val="autoZero"/>
        <c:auto val="1"/>
        <c:lblOffset val="100"/>
        <c:baseTimeUnit val="days"/>
      </c:dateAx>
      <c:valAx>
        <c:axId val="32660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61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39510</c:v>
                </c:pt>
                <c:pt idx="1">
                  <c:v>71644</c:v>
                </c:pt>
                <c:pt idx="2">
                  <c:v>230367</c:v>
                </c:pt>
                <c:pt idx="3">
                  <c:v>303597</c:v>
                </c:pt>
                <c:pt idx="4">
                  <c:v>152948</c:v>
                </c:pt>
                <c:pt idx="5">
                  <c:v>96207</c:v>
                </c:pt>
                <c:pt idx="6">
                  <c:v>72913</c:v>
                </c:pt>
                <c:pt idx="7">
                  <c:v>87531</c:v>
                </c:pt>
                <c:pt idx="8">
                  <c:v>74835</c:v>
                </c:pt>
                <c:pt idx="9">
                  <c:v>173751</c:v>
                </c:pt>
                <c:pt idx="10">
                  <c:v>341635</c:v>
                </c:pt>
                <c:pt idx="11">
                  <c:v>513998</c:v>
                </c:pt>
                <c:pt idx="12">
                  <c:v>292662</c:v>
                </c:pt>
                <c:pt idx="13">
                  <c:v>237515</c:v>
                </c:pt>
                <c:pt idx="14">
                  <c:v>83335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10-4A42-9813-DBD44D8008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203952"/>
        <c:axId val="327198376"/>
      </c:lineChart>
      <c:dateAx>
        <c:axId val="327203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98376"/>
        <c:crosses val="autoZero"/>
        <c:auto val="1"/>
        <c:lblOffset val="100"/>
        <c:baseTimeUnit val="days"/>
      </c:dateAx>
      <c:valAx>
        <c:axId val="32719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20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18363</c:v>
                </c:pt>
                <c:pt idx="1">
                  <c:v>19486</c:v>
                </c:pt>
                <c:pt idx="2">
                  <c:v>184970</c:v>
                </c:pt>
                <c:pt idx="3">
                  <c:v>227830</c:v>
                </c:pt>
                <c:pt idx="4">
                  <c:v>58028</c:v>
                </c:pt>
                <c:pt idx="5">
                  <c:v>31759</c:v>
                </c:pt>
                <c:pt idx="6">
                  <c:v>36123</c:v>
                </c:pt>
                <c:pt idx="7">
                  <c:v>54442</c:v>
                </c:pt>
                <c:pt idx="8">
                  <c:v>51187</c:v>
                </c:pt>
                <c:pt idx="9">
                  <c:v>110203</c:v>
                </c:pt>
                <c:pt idx="10">
                  <c:v>257918</c:v>
                </c:pt>
                <c:pt idx="11">
                  <c:v>277452</c:v>
                </c:pt>
                <c:pt idx="12">
                  <c:v>223297</c:v>
                </c:pt>
                <c:pt idx="13">
                  <c:v>191168</c:v>
                </c:pt>
                <c:pt idx="14">
                  <c:v>54643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3E-40BA-8CB0-EFCF36B66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209200"/>
        <c:axId val="327207560"/>
      </c:lineChart>
      <c:dateAx>
        <c:axId val="327209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207560"/>
        <c:crosses val="autoZero"/>
        <c:auto val="1"/>
        <c:lblOffset val="100"/>
        <c:baseTimeUnit val="days"/>
      </c:dateAx>
      <c:valAx>
        <c:axId val="32720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20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1.8442275677131E-3</c:v>
                </c:pt>
                <c:pt idx="1">
                  <c:v>2.3676838568821999E-3</c:v>
                </c:pt>
                <c:pt idx="2">
                  <c:v>2.1933213365303E-3</c:v>
                </c:pt>
                <c:pt idx="3">
                  <c:v>1.1964036107460999E-3</c:v>
                </c:pt>
                <c:pt idx="4">
                  <c:v>2.0847341084798002E-3</c:v>
                </c:pt>
                <c:pt idx="5">
                  <c:v>1.6950589032969001E-3</c:v>
                </c:pt>
                <c:pt idx="6">
                  <c:v>1.0469857280888E-3</c:v>
                </c:pt>
                <c:pt idx="7">
                  <c:v>2.5427455469544998E-3</c:v>
                </c:pt>
                <c:pt idx="8">
                  <c:v>6.6478665002041E-4</c:v>
                </c:pt>
                <c:pt idx="9">
                  <c:v>3.4652626120600999E-3</c:v>
                </c:pt>
                <c:pt idx="10">
                  <c:v>1.362861557199E-3</c:v>
                </c:pt>
                <c:pt idx="11">
                  <c:v>1.0652300656698E-3</c:v>
                </c:pt>
                <c:pt idx="12">
                  <c:v>8.9753447280320996E-4</c:v>
                </c:pt>
                <c:pt idx="13">
                  <c:v>1.6954122145473999E-3</c:v>
                </c:pt>
                <c:pt idx="14">
                  <c:v>1.3962761315571E-3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49-4505-B70C-4852BE5216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7.7522056665342995E-2</c:v>
                </c:pt>
                <c:pt idx="1">
                  <c:v>8.8249044943896002E-2</c:v>
                </c:pt>
                <c:pt idx="2">
                  <c:v>2.1525780719634E-2</c:v>
                </c:pt>
                <c:pt idx="3">
                  <c:v>8.8925264790085008E-3</c:v>
                </c:pt>
                <c:pt idx="4">
                  <c:v>3.7902432749082997E-2</c:v>
                </c:pt>
                <c:pt idx="5">
                  <c:v>8.6821969584680997E-3</c:v>
                </c:pt>
                <c:pt idx="6">
                  <c:v>5.3657280219780001E-2</c:v>
                </c:pt>
                <c:pt idx="7">
                  <c:v>4.2741721705627997E-2</c:v>
                </c:pt>
                <c:pt idx="8">
                  <c:v>4.6179604813800998E-2</c:v>
                </c:pt>
                <c:pt idx="9">
                  <c:v>1.4593220456068E-2</c:v>
                </c:pt>
                <c:pt idx="10">
                  <c:v>8.1235815283438994E-3</c:v>
                </c:pt>
                <c:pt idx="11">
                  <c:v>4.4326662170676998E-3</c:v>
                </c:pt>
                <c:pt idx="12">
                  <c:v>9.1749615515141002E-4</c:v>
                </c:pt>
                <c:pt idx="13">
                  <c:v>3.4739998988394999E-2</c:v>
                </c:pt>
                <c:pt idx="14">
                  <c:v>1.3817701339021999E-3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49-4505-B70C-4852BE5216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2.0983071906739001E-3</c:v>
                </c:pt>
                <c:pt idx="1">
                  <c:v>6.2952046278746997E-3</c:v>
                </c:pt>
                <c:pt idx="2">
                  <c:v>3.5224990256917999E-3</c:v>
                </c:pt>
                <c:pt idx="3">
                  <c:v>1.2441754227386E-2</c:v>
                </c:pt>
                <c:pt idx="4">
                  <c:v>1.8438733933567001E-3</c:v>
                </c:pt>
                <c:pt idx="5">
                  <c:v>1.5741196735725999E-3</c:v>
                </c:pt>
                <c:pt idx="6">
                  <c:v>2.9234900174060002E-3</c:v>
                </c:pt>
                <c:pt idx="7">
                  <c:v>1.9678265973691999E-3</c:v>
                </c:pt>
                <c:pt idx="8">
                  <c:v>7.8717312635928002E-3</c:v>
                </c:pt>
                <c:pt idx="9">
                  <c:v>6.8972910889247997E-3</c:v>
                </c:pt>
                <c:pt idx="10">
                  <c:v>3.4862170721175001E-3</c:v>
                </c:pt>
                <c:pt idx="11">
                  <c:v>2.6541248023464001E-3</c:v>
                </c:pt>
                <c:pt idx="12">
                  <c:v>0</c:v>
                </c:pt>
                <c:pt idx="13">
                  <c:v>4.0488835203693002E-3</c:v>
                </c:pt>
                <c:pt idx="14">
                  <c:v>2.5494346628634999E-3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49-4505-B70C-4852BE5216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3.7152622975182002E-3</c:v>
                </c:pt>
                <c:pt idx="1">
                  <c:v>1.9494987003341999E-2</c:v>
                </c:pt>
                <c:pt idx="2">
                  <c:v>6.4945306773794998E-3</c:v>
                </c:pt>
                <c:pt idx="3">
                  <c:v>3.2457596468613999E-3</c:v>
                </c:pt>
                <c:pt idx="4">
                  <c:v>6.0255483248975996E-3</c:v>
                </c:pt>
                <c:pt idx="5">
                  <c:v>2.7799141933151999E-3</c:v>
                </c:pt>
                <c:pt idx="6">
                  <c:v>3.7049043671559998E-3</c:v>
                </c:pt>
                <c:pt idx="7">
                  <c:v>7.4988890534735994E-2</c:v>
                </c:pt>
                <c:pt idx="8">
                  <c:v>8.9935046910565003E-2</c:v>
                </c:pt>
                <c:pt idx="9">
                  <c:v>0.29590176061548001</c:v>
                </c:pt>
                <c:pt idx="10">
                  <c:v>3.2345113115481001E-3</c:v>
                </c:pt>
                <c:pt idx="11">
                  <c:v>2.7711065952337002E-3</c:v>
                </c:pt>
                <c:pt idx="12">
                  <c:v>3.6932395250493999E-3</c:v>
                </c:pt>
                <c:pt idx="13">
                  <c:v>2.3072947430596998E-3</c:v>
                </c:pt>
                <c:pt idx="14">
                  <c:v>4.3053210693187002E-2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49-4505-B70C-4852BE5216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211168"/>
        <c:axId val="327214776"/>
      </c:lineChart>
      <c:dateAx>
        <c:axId val="327211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214776"/>
        <c:crosses val="autoZero"/>
        <c:auto val="1"/>
        <c:lblOffset val="100"/>
        <c:baseTimeUnit val="days"/>
      </c:dateAx>
      <c:valAx>
        <c:axId val="32721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21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862</c:v>
                </c:pt>
                <c:pt idx="1">
                  <c:v>24104</c:v>
                </c:pt>
                <c:pt idx="2">
                  <c:v>486</c:v>
                </c:pt>
                <c:pt idx="3">
                  <c:v>1355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A8-4E8C-87F9-483EB5B437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31</c:v>
                </c:pt>
                <c:pt idx="1">
                  <c:v>884</c:v>
                </c:pt>
                <c:pt idx="2">
                  <c:v>40</c:v>
                </c:pt>
                <c:pt idx="3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A8-4E8C-87F9-483EB5B437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8</c:v>
                </c:pt>
                <c:pt idx="1">
                  <c:v>234</c:v>
                </c:pt>
                <c:pt idx="2">
                  <c:v>17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A8-4E8C-87F9-483EB5B437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</c:v>
                </c:pt>
                <c:pt idx="1">
                  <c:v>95</c:v>
                </c:pt>
                <c:pt idx="2">
                  <c:v>7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A8-4E8C-87F9-483EB5B437A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</c:v>
                </c:pt>
                <c:pt idx="1">
                  <c:v>39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A8-4E8C-87F9-483EB5B437A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8</c:v>
                </c:pt>
                <c:pt idx="1">
                  <c:v>63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FA8-4E8C-87F9-483EB5B437A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289</c:v>
                </c:pt>
                <c:pt idx="1">
                  <c:v>1281</c:v>
                </c:pt>
                <c:pt idx="2">
                  <c:v>244</c:v>
                </c:pt>
                <c:pt idx="3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FA8-4E8C-87F9-483EB5B437A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87</c:v>
                </c:pt>
                <c:pt idx="1">
                  <c:v>1950</c:v>
                </c:pt>
                <c:pt idx="2">
                  <c:v>60</c:v>
                </c:pt>
                <c:pt idx="3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FA8-4E8C-87F9-483EB5B437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1431664"/>
        <c:axId val="551435272"/>
      </c:barChart>
      <c:catAx>
        <c:axId val="55143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435272"/>
        <c:crosses val="autoZero"/>
        <c:auto val="1"/>
        <c:lblAlgn val="ctr"/>
        <c:lblOffset val="100"/>
        <c:noMultiLvlLbl val="0"/>
      </c:catAx>
      <c:valAx>
        <c:axId val="55143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43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33</c:v>
                </c:pt>
                <c:pt idx="1">
                  <c:v>36</c:v>
                </c:pt>
                <c:pt idx="2">
                  <c:v>66</c:v>
                </c:pt>
                <c:pt idx="3">
                  <c:v>76</c:v>
                </c:pt>
                <c:pt idx="4">
                  <c:v>100</c:v>
                </c:pt>
                <c:pt idx="5">
                  <c:v>60</c:v>
                </c:pt>
                <c:pt idx="6">
                  <c:v>32</c:v>
                </c:pt>
                <c:pt idx="7">
                  <c:v>52</c:v>
                </c:pt>
                <c:pt idx="8">
                  <c:v>64</c:v>
                </c:pt>
                <c:pt idx="9">
                  <c:v>98</c:v>
                </c:pt>
                <c:pt idx="10">
                  <c:v>132</c:v>
                </c:pt>
                <c:pt idx="11">
                  <c:v>440</c:v>
                </c:pt>
                <c:pt idx="12">
                  <c:v>264</c:v>
                </c:pt>
                <c:pt idx="13">
                  <c:v>90</c:v>
                </c:pt>
                <c:pt idx="14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01-4D2D-B925-96808B85D3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56</c:v>
                </c:pt>
                <c:pt idx="1">
                  <c:v>126</c:v>
                </c:pt>
                <c:pt idx="2">
                  <c:v>121</c:v>
                </c:pt>
                <c:pt idx="3">
                  <c:v>115</c:v>
                </c:pt>
                <c:pt idx="4">
                  <c:v>92</c:v>
                </c:pt>
                <c:pt idx="5">
                  <c:v>99</c:v>
                </c:pt>
                <c:pt idx="6">
                  <c:v>111</c:v>
                </c:pt>
                <c:pt idx="7">
                  <c:v>56</c:v>
                </c:pt>
                <c:pt idx="8">
                  <c:v>110</c:v>
                </c:pt>
                <c:pt idx="9">
                  <c:v>194</c:v>
                </c:pt>
                <c:pt idx="10">
                  <c:v>311</c:v>
                </c:pt>
                <c:pt idx="11">
                  <c:v>299</c:v>
                </c:pt>
                <c:pt idx="12">
                  <c:v>135</c:v>
                </c:pt>
                <c:pt idx="13">
                  <c:v>150</c:v>
                </c:pt>
                <c:pt idx="14">
                  <c:v>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01-4D2D-B925-96808B85D3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9</c:v>
                </c:pt>
                <c:pt idx="1">
                  <c:v>54</c:v>
                </c:pt>
                <c:pt idx="2">
                  <c:v>46</c:v>
                </c:pt>
                <c:pt idx="3">
                  <c:v>22</c:v>
                </c:pt>
                <c:pt idx="4">
                  <c:v>45</c:v>
                </c:pt>
                <c:pt idx="5">
                  <c:v>31</c:v>
                </c:pt>
                <c:pt idx="6">
                  <c:v>36</c:v>
                </c:pt>
                <c:pt idx="7">
                  <c:v>68</c:v>
                </c:pt>
                <c:pt idx="8">
                  <c:v>34</c:v>
                </c:pt>
                <c:pt idx="9">
                  <c:v>35</c:v>
                </c:pt>
                <c:pt idx="10">
                  <c:v>48</c:v>
                </c:pt>
                <c:pt idx="11">
                  <c:v>58</c:v>
                </c:pt>
                <c:pt idx="12">
                  <c:v>30</c:v>
                </c:pt>
                <c:pt idx="13">
                  <c:v>42</c:v>
                </c:pt>
                <c:pt idx="14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01-4D2D-B925-96808B85D3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2</c:v>
                </c:pt>
                <c:pt idx="1">
                  <c:v>9</c:v>
                </c:pt>
                <c:pt idx="2">
                  <c:v>14</c:v>
                </c:pt>
                <c:pt idx="3">
                  <c:v>9</c:v>
                </c:pt>
                <c:pt idx="4">
                  <c:v>4</c:v>
                </c:pt>
                <c:pt idx="5">
                  <c:v>1</c:v>
                </c:pt>
                <c:pt idx="6">
                  <c:v>5</c:v>
                </c:pt>
                <c:pt idx="7">
                  <c:v>5</c:v>
                </c:pt>
                <c:pt idx="8">
                  <c:v>11</c:v>
                </c:pt>
                <c:pt idx="9">
                  <c:v>9</c:v>
                </c:pt>
                <c:pt idx="10">
                  <c:v>14</c:v>
                </c:pt>
                <c:pt idx="11">
                  <c:v>3</c:v>
                </c:pt>
                <c:pt idx="12">
                  <c:v>5</c:v>
                </c:pt>
                <c:pt idx="13">
                  <c:v>8</c:v>
                </c:pt>
                <c:pt idx="1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01-4D2D-B925-96808B85D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1461840"/>
        <c:axId val="551456264"/>
      </c:lineChart>
      <c:dateAx>
        <c:axId val="551461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456264"/>
        <c:crosses val="autoZero"/>
        <c:auto val="1"/>
        <c:lblOffset val="100"/>
        <c:baseTimeUnit val="days"/>
      </c:dateAx>
      <c:valAx>
        <c:axId val="551456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46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43957</c:v>
                </c:pt>
                <c:pt idx="1">
                  <c:v>55584</c:v>
                </c:pt>
                <c:pt idx="2">
                  <c:v>120276</c:v>
                </c:pt>
                <c:pt idx="3">
                  <c:v>222069</c:v>
                </c:pt>
                <c:pt idx="4">
                  <c:v>90069</c:v>
                </c:pt>
                <c:pt idx="5">
                  <c:v>51896</c:v>
                </c:pt>
                <c:pt idx="6">
                  <c:v>40104</c:v>
                </c:pt>
                <c:pt idx="7">
                  <c:v>68684</c:v>
                </c:pt>
                <c:pt idx="8">
                  <c:v>107773</c:v>
                </c:pt>
                <c:pt idx="9">
                  <c:v>100753</c:v>
                </c:pt>
                <c:pt idx="10">
                  <c:v>217693</c:v>
                </c:pt>
                <c:pt idx="11">
                  <c:v>624285</c:v>
                </c:pt>
                <c:pt idx="12">
                  <c:v>230028</c:v>
                </c:pt>
                <c:pt idx="13">
                  <c:v>168870</c:v>
                </c:pt>
                <c:pt idx="14">
                  <c:v>77361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D7-496E-9876-246703BAC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1455608"/>
        <c:axId val="551454296"/>
      </c:lineChart>
      <c:dateAx>
        <c:axId val="551455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454296"/>
        <c:crosses val="autoZero"/>
        <c:auto val="1"/>
        <c:lblOffset val="100"/>
        <c:baseTimeUnit val="days"/>
      </c:dateAx>
      <c:valAx>
        <c:axId val="55145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45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0.1333</c:v>
                </c:pt>
                <c:pt idx="1">
                  <c:v>6.7799999999999999E-2</c:v>
                </c:pt>
                <c:pt idx="2">
                  <c:v>6.2300000000000001E-2</c:v>
                </c:pt>
                <c:pt idx="3">
                  <c:v>0.15240000000000001</c:v>
                </c:pt>
                <c:pt idx="4">
                  <c:v>0.12479999999999999</c:v>
                </c:pt>
                <c:pt idx="5">
                  <c:v>0.16619999999999999</c:v>
                </c:pt>
                <c:pt idx="6">
                  <c:v>0.1084</c:v>
                </c:pt>
                <c:pt idx="7">
                  <c:v>9.4799999999999995E-2</c:v>
                </c:pt>
                <c:pt idx="8">
                  <c:v>0.33500000000000002</c:v>
                </c:pt>
                <c:pt idx="9">
                  <c:v>8.1000000000000003E-2</c:v>
                </c:pt>
                <c:pt idx="10">
                  <c:v>6.4199999999999993E-2</c:v>
                </c:pt>
                <c:pt idx="11">
                  <c:v>0.1024</c:v>
                </c:pt>
                <c:pt idx="12">
                  <c:v>6.2799999999999995E-2</c:v>
                </c:pt>
                <c:pt idx="13">
                  <c:v>0.16059999999999999</c:v>
                </c:pt>
                <c:pt idx="14">
                  <c:v>0.15909999999999999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70-4AF1-A1FB-1D9AFAF161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0.13300000000000001</c:v>
                </c:pt>
                <c:pt idx="1">
                  <c:v>7.5300000000000006E-2</c:v>
                </c:pt>
                <c:pt idx="2">
                  <c:v>6.7000000000000004E-2</c:v>
                </c:pt>
                <c:pt idx="3">
                  <c:v>0.29909999999999998</c:v>
                </c:pt>
                <c:pt idx="4">
                  <c:v>8.1100000000000005E-2</c:v>
                </c:pt>
                <c:pt idx="5">
                  <c:v>7.7499999999999999E-2</c:v>
                </c:pt>
                <c:pt idx="6">
                  <c:v>6.9599999999999995E-2</c:v>
                </c:pt>
                <c:pt idx="7">
                  <c:v>0.1295</c:v>
                </c:pt>
                <c:pt idx="8">
                  <c:v>9.2399999999999996E-2</c:v>
                </c:pt>
                <c:pt idx="9">
                  <c:v>0.66439999999999999</c:v>
                </c:pt>
                <c:pt idx="10">
                  <c:v>0.1057</c:v>
                </c:pt>
                <c:pt idx="11">
                  <c:v>8.5800000000000001E-2</c:v>
                </c:pt>
                <c:pt idx="12">
                  <c:v>9.3899999999999997E-2</c:v>
                </c:pt>
                <c:pt idx="13">
                  <c:v>0.1739</c:v>
                </c:pt>
                <c:pt idx="14">
                  <c:v>6.9699999999999998E-2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70-4AF1-A1FB-1D9AFAF161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0.15129999999999999</c:v>
                </c:pt>
                <c:pt idx="1">
                  <c:v>0.42759999999999998</c:v>
                </c:pt>
                <c:pt idx="2">
                  <c:v>0.17599999999999999</c:v>
                </c:pt>
                <c:pt idx="3">
                  <c:v>0.221</c:v>
                </c:pt>
                <c:pt idx="4">
                  <c:v>0.1386</c:v>
                </c:pt>
                <c:pt idx="5">
                  <c:v>0.16439999999999999</c:v>
                </c:pt>
                <c:pt idx="6">
                  <c:v>0.19500000000000001</c:v>
                </c:pt>
                <c:pt idx="7">
                  <c:v>0.15490000000000001</c:v>
                </c:pt>
                <c:pt idx="8">
                  <c:v>0.14949999999999999</c:v>
                </c:pt>
                <c:pt idx="9">
                  <c:v>0.17169999999999999</c:v>
                </c:pt>
                <c:pt idx="10">
                  <c:v>0.1502</c:v>
                </c:pt>
                <c:pt idx="11">
                  <c:v>0.16600000000000001</c:v>
                </c:pt>
                <c:pt idx="12">
                  <c:v>0</c:v>
                </c:pt>
                <c:pt idx="13">
                  <c:v>0.22539999999999999</c:v>
                </c:pt>
                <c:pt idx="14">
                  <c:v>0.21310000000000001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70-4AF1-A1FB-1D9AFAF161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0.49120000000000003</c:v>
                </c:pt>
                <c:pt idx="1">
                  <c:v>0.23250000000000001</c:v>
                </c:pt>
                <c:pt idx="2">
                  <c:v>0.2838</c:v>
                </c:pt>
                <c:pt idx="3">
                  <c:v>0.29620000000000002</c:v>
                </c:pt>
                <c:pt idx="4">
                  <c:v>0.53620000000000001</c:v>
                </c:pt>
                <c:pt idx="5">
                  <c:v>0.2316</c:v>
                </c:pt>
                <c:pt idx="6">
                  <c:v>0.31509999999999999</c:v>
                </c:pt>
                <c:pt idx="7">
                  <c:v>1.1952</c:v>
                </c:pt>
                <c:pt idx="8">
                  <c:v>0.44940000000000002</c:v>
                </c:pt>
                <c:pt idx="9">
                  <c:v>0.30130000000000001</c:v>
                </c:pt>
                <c:pt idx="10">
                  <c:v>0.20480000000000001</c:v>
                </c:pt>
                <c:pt idx="11">
                  <c:v>0.49880000000000002</c:v>
                </c:pt>
                <c:pt idx="12">
                  <c:v>0.32600000000000001</c:v>
                </c:pt>
                <c:pt idx="13">
                  <c:v>0.39589999999999997</c:v>
                </c:pt>
                <c:pt idx="14">
                  <c:v>0.9698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970-4AF1-A1FB-1D9AFAF16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1457904"/>
        <c:axId val="551458232"/>
      </c:lineChart>
      <c:dateAx>
        <c:axId val="551457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458232"/>
        <c:crosses val="autoZero"/>
        <c:auto val="1"/>
        <c:lblOffset val="100"/>
        <c:baseTimeUnit val="days"/>
      </c:dateAx>
      <c:valAx>
        <c:axId val="55145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45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8823.4736842104994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BF-40B8-8BC6-6B2BD4506D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15646.222222222001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BF-40B8-8BC6-6B2BD4506D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7061.125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BF-40B8-8BC6-6B2BD4506D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1463808"/>
        <c:axId val="551470368"/>
      </c:barChart>
      <c:catAx>
        <c:axId val="55146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470368"/>
        <c:crosses val="autoZero"/>
        <c:auto val="1"/>
        <c:lblAlgn val="ctr"/>
        <c:lblOffset val="100"/>
        <c:noMultiLvlLbl val="0"/>
      </c:catAx>
      <c:valAx>
        <c:axId val="55147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46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15</c:v>
                </c:pt>
                <c:pt idx="1">
                  <c:v>15</c:v>
                </c:pt>
                <c:pt idx="2">
                  <c:v>12</c:v>
                </c:pt>
                <c:pt idx="3">
                  <c:v>8</c:v>
                </c:pt>
                <c:pt idx="4">
                  <c:v>10</c:v>
                </c:pt>
                <c:pt idx="5">
                  <c:v>5</c:v>
                </c:pt>
                <c:pt idx="6">
                  <c:v>11</c:v>
                </c:pt>
                <c:pt idx="7">
                  <c:v>16</c:v>
                </c:pt>
                <c:pt idx="8">
                  <c:v>8</c:v>
                </c:pt>
                <c:pt idx="9">
                  <c:v>12</c:v>
                </c:pt>
                <c:pt idx="10">
                  <c:v>-24</c:v>
                </c:pt>
                <c:pt idx="11">
                  <c:v>37</c:v>
                </c:pt>
                <c:pt idx="12">
                  <c:v>11</c:v>
                </c:pt>
                <c:pt idx="13">
                  <c:v>10</c:v>
                </c:pt>
                <c:pt idx="14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9D-4460-B097-77273B72BB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2</c:v>
                </c:pt>
                <c:pt idx="4">
                  <c:v>1</c:v>
                </c:pt>
                <c:pt idx="5">
                  <c:v>5</c:v>
                </c:pt>
                <c:pt idx="6">
                  <c:v>0</c:v>
                </c:pt>
                <c:pt idx="7">
                  <c:v>-1</c:v>
                </c:pt>
                <c:pt idx="8">
                  <c:v>3</c:v>
                </c:pt>
                <c:pt idx="9">
                  <c:v>1</c:v>
                </c:pt>
                <c:pt idx="10">
                  <c:v>4</c:v>
                </c:pt>
                <c:pt idx="11">
                  <c:v>3</c:v>
                </c:pt>
                <c:pt idx="12">
                  <c:v>5</c:v>
                </c:pt>
                <c:pt idx="13">
                  <c:v>0</c:v>
                </c:pt>
                <c:pt idx="1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9D-4460-B097-77273B72BB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14</c:v>
                </c:pt>
                <c:pt idx="1">
                  <c:v>14</c:v>
                </c:pt>
                <c:pt idx="2">
                  <c:v>25</c:v>
                </c:pt>
                <c:pt idx="3">
                  <c:v>23</c:v>
                </c:pt>
                <c:pt idx="4">
                  <c:v>0</c:v>
                </c:pt>
                <c:pt idx="5">
                  <c:v>20</c:v>
                </c:pt>
                <c:pt idx="6">
                  <c:v>6</c:v>
                </c:pt>
                <c:pt idx="7">
                  <c:v>15</c:v>
                </c:pt>
                <c:pt idx="8">
                  <c:v>12</c:v>
                </c:pt>
                <c:pt idx="9">
                  <c:v>12</c:v>
                </c:pt>
                <c:pt idx="10">
                  <c:v>10</c:v>
                </c:pt>
                <c:pt idx="11">
                  <c:v>15</c:v>
                </c:pt>
                <c:pt idx="12">
                  <c:v>19</c:v>
                </c:pt>
                <c:pt idx="13">
                  <c:v>17</c:v>
                </c:pt>
                <c:pt idx="14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9D-4460-B097-77273B72BBB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</c:v>
                </c:pt>
                <c:pt idx="1">
                  <c:v>-3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-3</c:v>
                </c:pt>
                <c:pt idx="9">
                  <c:v>7</c:v>
                </c:pt>
                <c:pt idx="10">
                  <c:v>-8</c:v>
                </c:pt>
                <c:pt idx="11">
                  <c:v>3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9D-4460-B097-77273B72BBB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@windtelecom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43416</c:v>
                </c:pt>
                <c:pt idx="1">
                  <c:v>43417</c:v>
                </c:pt>
                <c:pt idx="2">
                  <c:v>43418</c:v>
                </c:pt>
                <c:pt idx="3">
                  <c:v>43419</c:v>
                </c:pt>
                <c:pt idx="4">
                  <c:v>43420</c:v>
                </c:pt>
                <c:pt idx="5">
                  <c:v>43421</c:v>
                </c:pt>
                <c:pt idx="6">
                  <c:v>43422</c:v>
                </c:pt>
                <c:pt idx="7">
                  <c:v>43423</c:v>
                </c:pt>
                <c:pt idx="8">
                  <c:v>43424</c:v>
                </c:pt>
                <c:pt idx="9">
                  <c:v>43425</c:v>
                </c:pt>
                <c:pt idx="10">
                  <c:v>43426</c:v>
                </c:pt>
                <c:pt idx="11">
                  <c:v>43427</c:v>
                </c:pt>
                <c:pt idx="12">
                  <c:v>43428</c:v>
                </c:pt>
                <c:pt idx="13">
                  <c:v>43429</c:v>
                </c:pt>
                <c:pt idx="14">
                  <c:v>43430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-1</c:v>
                </c:pt>
                <c:pt idx="1">
                  <c:v>0</c:v>
                </c:pt>
                <c:pt idx="2">
                  <c:v>-1</c:v>
                </c:pt>
                <c:pt idx="3">
                  <c:v>-1</c:v>
                </c:pt>
                <c:pt idx="4">
                  <c:v>0</c:v>
                </c:pt>
                <c:pt idx="5">
                  <c:v>2</c:v>
                </c:pt>
                <c:pt idx="6">
                  <c:v>3</c:v>
                </c:pt>
                <c:pt idx="7">
                  <c:v>0</c:v>
                </c:pt>
                <c:pt idx="8">
                  <c:v>-1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C9D-4460-B097-77273B72BB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3754280"/>
        <c:axId val="623754936"/>
      </c:lineChart>
      <c:dateAx>
        <c:axId val="623754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3754936"/>
        <c:crosses val="autoZero"/>
        <c:auto val="1"/>
        <c:lblOffset val="100"/>
        <c:baseTimeUnit val="days"/>
      </c:dateAx>
      <c:valAx>
        <c:axId val="62375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375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DCF51-A490-4701-B9EB-53032227B2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semanal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4D0E08-A30C-4A37-9A0E-BE8EA2202A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CapitalDBG</a:t>
            </a:r>
          </a:p>
        </p:txBody>
      </p:sp>
    </p:spTree>
    <p:extLst>
      <p:ext uri="{BB962C8B-B14F-4D97-AF65-F5344CB8AC3E}">
        <p14:creationId xmlns:p14="http://schemas.microsoft.com/office/powerpoint/2010/main" val="3568799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3E94E-58BA-4A0F-BDF2-FFBEC67C8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AB0B10-86CD-433F-AB68-98D0EB5681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6862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595905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04735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66741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001622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00006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44144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549496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172950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53764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37074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62159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337326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293739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34057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82440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72284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58309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28303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92504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070968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70400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899113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04435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012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142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384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CFB58-ED4B-4A28-82A7-11E573884F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567707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00B63-C94F-4886-83D4-9A221202C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51E2F5-F9EA-40A5-8758-6232EE53A4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8084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63793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72958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91407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83190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63346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79546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01554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8672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68395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594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69937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47638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15502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79255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21703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03555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20330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14063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74173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260168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14392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75918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0477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856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419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733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2F9C0-8BD8-4063-8CCB-5BAC7914D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577951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65413-878D-43E6-91B5-93AD3AC74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C5FEEA-7164-4FA4-BB24-17C14F600D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7940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DA6B0-ADBC-4CBD-9F12-DB1131329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16606-2A91-41AB-9AAC-E853BA54B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460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19CBA-181C-48FF-870B-43756B1FB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E44A30-A7E0-4CB8-8714-7AC9D4F09B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5467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30EC2-1147-4B09-8F15-E9F3552DE4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4F03F-2F45-456C-8ED2-89D7B50A9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574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26128-0A80-4507-9D62-75A6A845F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268109-742C-4D4F-B8FE-A1DB28870B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0626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5A4F8-D65F-40AD-BF70-07A6F61B0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F950B-E09F-490C-8922-02299AE8A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087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556C7-776E-43CF-9588-D53F8A764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1F7F58-5700-4546-B92D-4F9429E572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6606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E64C7-D10F-4BF2-ACDB-5B11D312C5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54D73-6A8C-4F89-A504-1CC51D71C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336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4C5D9-A668-49E4-B349-EC55D28CF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720F49-EF30-4FD1-B207-465C91545B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8186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69155891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111952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4039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7968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7887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1169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6248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8935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5947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745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209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8087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9522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3008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0687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1453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725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063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587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5645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750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4398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4715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0521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2624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490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5541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0601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334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24E05-20F1-494C-81DF-0DDE24A60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4091673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23B2F-6F6A-4435-A96C-39FA7B919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B76A1D-CC64-4EF4-9360-3DA7B83CCC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162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0393128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719209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637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9822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0688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5600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7396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2059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5694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0328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5838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817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8029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8875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3111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6510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3391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5158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500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6193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2984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763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0804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7681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7089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909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3754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1304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273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- 2018-11-26 23:00:55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¿Aún no tienes tus boletas para el concierto de Juan Luis Guerra y Vicente García? ¡Juye, que volvió el 15% de descuento! Solicítalo a través de tu app #MiAltice y busca tus boletas en tiendas Altice Lope de Vega, Blue Mall, Bella Vista Mall y Churchill. #AlticeMusic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https://scontent.xx.fbcdn.net/v/t1.0-9/p720x720/46717230_2393452867351052_3560244609521025024_o.jpg?_nc_cat=111&amp;_nc_ht=scontent.xx&amp;oh=88db0c2231f98c2dd0b5b630a1324b08&amp;oe=5C6FC263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181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ABA69-F7FC-4D37-8249-2C5640A00E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890341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37D26-82F6-4BAC-AA67-550C4ED03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803387-B6F9-44CB-9EA4-0BABE9D9DC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2724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55414644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123342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7226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265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3796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9863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3085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6708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2774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2534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3235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2785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4067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6718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6105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7367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6696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2570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0644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8397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6366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0466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063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9884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1484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186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1501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9746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76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- 2018-11-26 21:50:31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Combina internet, voz y #AlticeTV con un plan #TriplePlayAltice Plus y escoge entre 4 regalos gratis por 3 meses: minutos gratis, paquetes de canales premium, 20% de descuento en tu renta o aumento de velocidad en tu internet. ¡Visítanos o llama al 809-859-6000!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https://scontent.xx.fbcdn.net/v/t15.13418-10/p720x720/45809251_1178620412305010_3604152352245809152_n.jpg?_nc_cat=104&amp;_nc_ht=scontent.xx&amp;oh=7d9d9284097256a574f66d049c05e7b7&amp;oe=5C7258CC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9.1609 %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092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34EA0-EE6D-4082-8675-D96572C34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601460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983B6-D426-4699-B122-BB86722ED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B504D7-C358-45C9-B5BF-21DF8E9F52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5329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55982674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316216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056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6033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7273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9592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4452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1649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1347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411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8600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1891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1717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6027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918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2620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7782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9911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3064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5638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4746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0728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8324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8236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6631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9464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5265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4227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437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- 2018-11-26 21:49:23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App de NBA te permite ver tus partidos favoritos de la NBA en cualquier momento del día, desde donde estés y con quien quieras. Descárgala a través del App Store o Google Play y regístrate con tu cuenta Altice. #AlticeSports. 🏀⛹️‍♂️📲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https://scontent.xx.fbcdn.net/v/t1.0-9/p720x720/46888124_2393377370691935_5098914040562843648_n.jpg?_nc_cat=105&amp;_nc_ht=scontent.xx&amp;oh=8be6145748ce8fdd0bf989fe8f713f74&amp;oe=5C6ECC54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12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CD618-B2BB-434C-B019-B973AEA78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253479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1C0BD-B349-4E95-8649-1AC53DC6D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174197-3930-416B-8E3E-46A0B57F6C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074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60446710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261951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8498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6537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4088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703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698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2422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2196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5508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1086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7030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1444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5189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9720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0369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1227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1758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43429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8055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8925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0034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2942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5834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7016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34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2598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5106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83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- 2018-11-25 22:00:01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#AlticeCinema te invita una función privada el domingo 2 de diciembre en Caribbean Cinemas de Acrópolis Center, Santo Domingo. Para participar solo tienes que completar el formulario en http://bit.ly/2DTnvap y mencionar en un comentario a tu acompañante con el hashtag #AlticeCinema.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https://scontent.xx.fbcdn.net/v/t1.0-9/p720x720/46510988_2389220277774311_4657929690785251328_o.png?_nc_cat=101&amp;_nc_ht=scontent.xx&amp;oh=e84c0ff6bcab6312f9ebd12ed84a8d4b&amp;oe=5C745A7C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67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B04B2-966F-4E05-8F60-F162C4C91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01023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53B01-5CF7-4B7B-AD88-8727644E4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A4B1D9-ABB2-4343-BF8C-8BFF33FE03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1505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63520989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830705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6889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54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3352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6015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2846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4403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8378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9360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4775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9980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5657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9014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8908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05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9224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879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7913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1711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199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492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5644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148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3623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2817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8289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7904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21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- 2018-11-25 19:00:01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temporada puede durar par de meses, pero nuestro amor por la pelota es ilimitado. ⚾😍 #AlticeSports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https://scontent.xx.fbcdn.net/v/t1.0-9/q89/p720x720/46747955_2389189981110674_4118814787222110208_o.jpg?_nc_cat=102&amp;_nc_ht=scontent.xx&amp;oh=8f33da6a5fe9211f9b518d3123fa56bd&amp;oe=5C666F37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502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B9326-300D-484E-B617-030B5A663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827786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8C7CD-AA02-445F-B6DB-D984F66B5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CAC12D-861D-496A-B248-D7AFF46D23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4562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11933643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666257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6988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3291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442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0315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4082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4207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0104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6372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0970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0658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736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659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6417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9508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153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619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6555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0080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5904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369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1626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2578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193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6910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7613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760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7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- 2018-11-25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¡#AlticeMusic y Alcatel mobile te invitan a vivir sin límites de Romeo Santos en su Golden World Tour este 15 de diciembre en el Estadio Olímpico! 🤩 Disfruta de un 10% de descuento para clientes Altice o canjea tus #Fidepuntos por boletas en tiendas Altice Bella Vista Mall, Blue Mall Lope de Vega y Churchill. ✨#RomeoConAltice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https://scontent.xx.fbcdn.net/v/t1.0-9/p720x720/46521168_2389118004451205_3464356458160717824_o.jpg?_nc_cat=100&amp;_nc_ht=scontent.xx&amp;oh=7458059edbadaa156914a266ea040f2b&amp;oe=5C7247B9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257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E2C35-5D62-4179-8967-6DACD67A7C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4009105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DB77D-75E8-4233-B3BA-B195A3461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CB6A61-620C-471D-B700-B6DA6F2B9E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7919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1227606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642245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600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9979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7647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345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0491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70933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2061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132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5466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4190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211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8831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86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173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8206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8661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4377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5194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0750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1873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4571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2612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0811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4751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7674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261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9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- 2018-11-25 15:51:57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el "Día Internacional de la Eliminación de la Violencia contra la Mujer" nos sumamos a esta importante iniciativa de Bolivar Valera (El Boli), para resaltar que reconocer a cada víctima, concienciar a cada persona y trabajar juntos para que no haya  una menos, #NoEsPorModa es una necesidad.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https://scontent.xx.fbcdn.net/v/t15.5256-10/45406650_273876726646424_3131690839990861824_n.jpg?_nc_cat=104&amp;_nc_ht=scontent.xx&amp;oh=8fbafd12b6240c54238fb43f8db3f19f&amp;oe=5C7758C1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126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589F2-1228-4647-BE79-BDED3DD9E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787049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892D-F21B-42AC-AA6C-648ABF37A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A09455-7189-43DF-BDF2-636BE6F9DF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89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58972673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28503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094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8066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5663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1544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1150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7606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8114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0432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3695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2072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0984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3953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9032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5409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82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3195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9250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6817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016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758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1773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0358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5390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2932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8782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8786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12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- 2018-11-24 19:00:01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Que la fuerza esté contigo en este sábado, con el gran estreno de HBO Latinoamérica en los canales 504 SD y 481 HD de #AlticeTV.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https://scontent.xx.fbcdn.net/v/t15.5256-10/s720x720/45674612_2230425093865281_7536965875543310336_n.jpg?_nc_cat=107&amp;_nc_ht=scontent.xx&amp;oh=606f051e5f726df6f34b51ebd29bc762&amp;oe=5C6C44AA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472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D4AA3-1B9A-42B4-8D6B-EDF18A4773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232751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29480-E73B-43C6-8593-B4DF6ADF1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ECF4AC-14A8-47B5-9FED-4533D2EA4E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0775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98404491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291968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5617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8969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8244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7696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1064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2629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2568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3828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8607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7603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9855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5465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3059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8475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9715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3546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4707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4689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9912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1255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7115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2195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4330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6695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757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937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736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- 2018-11-24 16:00:12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¡Hoy todas las miradas estarán en Buenos Aires! Sé testigo de la emoción del deporte rey en la final de la Copa Libertadores, hoy sábado 24 a las 3:00 p.m., de manera exclusiva por los canales 360 y 464 de FOX Sports. #AlticeTV #AlticeSports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https://scontent.xx.fbcdn.net/v/t1.0-9/p720x720/46519894_2389225424440463_6172012100504780800_o.png?_nc_cat=109&amp;_nc_ht=scontent.xx&amp;oh=1fc218891748adb9f49ebe92c2ab3284&amp;oe=5CA2C2C7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410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296DF-2A18-4D39-B0DE-99371BF28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669901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EA6D3-58DC-4D18-B676-A78F166E6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92FF66-6C92-4C4A-B2CF-8E7BFF6BD4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9089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25989122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964584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758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6219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5315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62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0867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313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3824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2081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928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4737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2076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8333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3349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2428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7610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9893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7610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2036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081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4834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2920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487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9900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9881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6795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6757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781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- 2018-11-24 13:06:33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¡Pa’ que no te lo pierdas! 😱🙌🏻 Hemos extendido el #BlackFest por todo el fin de semana, descubre todas las ofertas en nuestro tap y aprovéchalas en tu tienda Altice más cercana.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https://scontent.xx.fbcdn.net/v/t1.0-9/p720x720/46692426_2389950364367969_6731949860217421824_n.jpg?_nc_cat=102&amp;_nc_ht=scontent.xx&amp;oh=ba72ba9029d93d214a2d19acfa94737c&amp;oe=5CACAC1B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302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A89AB-E67D-47D5-AB84-E1962FD2B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173947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06F6D-9AEF-4C49-8024-8C74271B1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AE54BA-9603-46B6-B7D3-0203349CC8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2914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71570168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67813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2127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2793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2621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5138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8922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6030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4598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5646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3229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5988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3337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1219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0609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7709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9148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5647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581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2730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1535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754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3465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6551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5709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3741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5508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2704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488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23:37:50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 Serie A está de vuelta! ⚽️🇮🇹Disfruta de los mejores partidos del fútbol de Italia por los canales 350/460 HD de @espn y grita cada gol con acento italiano. #AlticeSport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https://scontent.xx.fbcdn.net/v/t1.0-9/p720x720/46629288_2389226531107019_6646558935346053120_n.jpg?_nc_cat=110&amp;_nc_ht=scontent.xx&amp;oh=669c5e40a11ca3ea8548b95c50845ba4&amp;oe=5CA8F22D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520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5E47A-666C-4FAA-B0BA-859CA4F80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062165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7BA4F-75BC-47A4-9B20-15A3B8A42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038B92-832D-487F-82B1-4AA9D78540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5062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14133986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45687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2650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317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9075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2051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4233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7197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6430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946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693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055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4052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948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6952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6637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8080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982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601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4821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9372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5995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2919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799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7477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921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5563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4929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69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21:00:07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¡Aún estás a tiempo de montarte en el festival! 🙌🏻🎉 Visítanos en Altice Churchill y únete al #BlackFest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https://scontent.xx.fbcdn.net/v/t15.5256-10/s720x720/46389658_1351294421677247_2455782611029590016_n.jpg?_nc_cat=106&amp;_nc_ht=scontent.xx&amp;oh=f21209a04b88c3351c32bb829db6d473&amp;oe=5C6464E9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98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409A9-D6FE-4CE3-9665-BFCE8D9A7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042146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8B3C2-EEC3-4E4C-ABFB-FFD276EE2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50A642-473B-408D-AC71-26C013C9A1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614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81372501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764614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2565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8606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4768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0741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1689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9211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736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1796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1853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0567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526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3080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5319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6072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2781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0971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6467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2885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1297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2689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6096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8120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7080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0822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8155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7480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09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19:57:58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al #BlackFest en Altice Churchill y llévate tu TV Samsung HD 32", al adquirir #TriplePlayAltice Superior o Max.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447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12F05-B7F8-478E-936C-9CFD5B969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914896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C802C-2F8C-4AA9-BE80-6DA1F9CB3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E05ED6-DACA-41C8-8111-DA91CD9266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5588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85466038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812282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9583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4307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8378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5049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7440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3179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2075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212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7023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741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937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7521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0997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8780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2568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9869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2069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7112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8713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0790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2815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4230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171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0465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9632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9232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451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18:11:06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¡Con cualquiera, ganarás tu! 📲🙌🏻Tenemos todo un festival con los mejores móviles a tu disposición para que estés conectado en todo momento. #BlackFest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https://scontent.xx.fbcdn.net/v/t1.0-9/p720x720/46518768_2388923647803974_5164140532066156544_n.jpg?_nc_cat=109&amp;_nc_ht=scontent.xx&amp;oh=f87eac5345050c06656ac3ad62d29b3d&amp;oe=5C644515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407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500D5-248C-4EDE-B424-0AD5DC0A9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0535802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0801A-2E46-4D3D-9B2F-A1AC02794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8DF2E8-5858-4BE7-BBBB-1CF741C759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0437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76722277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13333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2010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7912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9463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7190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5286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4924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4680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9141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3480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7396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899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359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408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7560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6978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3719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0119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7148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8213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7661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2472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9053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1110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8478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7210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4030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42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15:59:48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¡Un fest con to’ los power! 🎉📲🙌🏻 Por la compra de móviles Huawei, te regalamos otro móvil o artículos Huawei, esto sí que es un festival. Válido para los primeros 10 clientes en Altice Churchill. #BlackFest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186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EACDB-1002-4CCC-B0CE-5C5ADFBB0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6072893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4F2DA-ACC7-4F93-B8DD-A4D79B07A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8E517B-CC04-48D1-B676-4D9EA8BC30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9130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7589118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37284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4689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5552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1972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5257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3589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5341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7034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8691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3925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5331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9518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950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0617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6948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1487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4466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2620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3203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4799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0882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1115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1350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9932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1339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5374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7404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005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15:34:18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¡Seguimos en festival en Altice Churchill! 🎉 Acompáñanos y vive el #BlackFest 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542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3DD0D-4B67-4F87-BBE0-F951D413D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7153229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8E035-B769-455F-9B4F-171BB92D9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BD345F-8EA4-46BB-96A0-5C51D5A038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3794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8884104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944367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405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7427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3950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7822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8741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9591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5418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0811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9732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4988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1427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343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81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7901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6421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6680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041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9972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9965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9101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701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2370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6845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3156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148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1788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92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14:18:44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¡Un festín de ofertas por pipa’! 📲🎉 Por la compra de móviles Alcatel, te regalamos boletas para Romeo / electrodomésticos 🎁, esto sí que es un festival. Válido para los primeros 10 clientes en Altice Churchill. #BlackFest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406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F80F7-78F3-4290-8BB6-69D1E48C60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2794885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C6303-5055-4C8A-AA77-63BBF7810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91A9D1-C2D1-4AA6-BAEA-1D1D830020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7714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35687239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9179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9997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7928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6548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666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1964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808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4551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5512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0056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3543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335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4724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8603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9073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4280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053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3340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2251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8058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6458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7851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7835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3926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6563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6523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6619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61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14:02:39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 Altice Churchill, HOY 23 de 7 a.m. a 8 p.m., y sé de los 10 primeros clientes en adquirir #TriplePlayAltice Superior o Max con una TV Samsung HD 32" GRATIS. Los siguientes clientes también podrán llevársela por solo RD,000.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https://scontent.xx.fbcdn.net/v/t1.0-9/s720x720/46845176_2388627627833576_3574555857163124736_o.png?_nc_cat=103&amp;_nc_ht=scontent.xx&amp;oh=bab5c38467699a84497483f04b8b5e71&amp;oe=5C64C335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981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652D2-9A63-4A7D-B131-05C2698A7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253273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9EF8B-6234-4FEA-BDAA-06F41ADF0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ACC148-9CDE-4FEC-A30D-F4BCA57435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0038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83008753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668863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056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404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5901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6102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2645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742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6710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8425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8117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6167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0401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823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2732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7794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659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410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3893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5290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0268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6638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8004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1543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8219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567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4594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199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37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14:00:15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 Altice Churchill, HOY de 7 a.m. a 8 p.m., y sé de los primeros en llevarte tu Samsung Galaxy J6+ con regalos especiales del #BlackFest.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https://scontent.xx.fbcdn.net/v/t1.0-9/s720x720/46513214_2388625031167169_422151850192535552_o.png?_nc_cat=108&amp;_nc_ht=scontent.xx&amp;oh=f13bf34c040812ddceb6d90b402dc399&amp;oe=5C72C4C9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086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C5C63-F9BC-4CEB-824D-B606A3464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962515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7D580-DCBD-4309-9D59-F3B556D30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74E6D2-4354-4D8B-94CF-695B48847E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225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42033096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348181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4430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9695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51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6858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4477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482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5254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1632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9481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964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314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2032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3104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0129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69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5298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9621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0854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4767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7138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7896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11831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9501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1809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5607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3750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153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13:58:43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 Altice Churchill, HOY de 7 a.m. a 8 p.m., y sé de los primeros en llevarte tu Sony Xperia XZ1 con regalos especiales del #BlackFest.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https://scontent.xx.fbcdn.net/v/t1.0-9/s720x720/46525599_2388622964500709_628739936043925504_o.png?_nc_cat=110&amp;_nc_ht=scontent.xx&amp;oh=5656b53f58a6a60d44362867d35508e5&amp;oe=5CA6A089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766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F693E-8791-4CE1-A467-36A6AC792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143909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4C77A-6501-4B8E-809A-A84ED215B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479E57-EF42-4881-B3C2-E41B0439DA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6553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26933539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609792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5565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1819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6689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7872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5922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046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9413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643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0639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511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5747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4399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9541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7282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8699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6417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6474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9179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0900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6905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7027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6145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6314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5437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8996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9551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517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13:56:37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 Altice Churchill, HOY de 7 a.m. a 8 p.m., y sé de los primeros en llevarte tu Alcatel 3 con regalos especiales del #BlackFest.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https://scontent.xx.fbcdn.net/v/t1.0-9/s720x720/46496142_2388620747834264_412446495413895168_o.png?_nc_cat=110&amp;_nc_ht=scontent.xx&amp;oh=8c47f31fc5e27b4e97bc5afc8cbd5980&amp;oe=5C713A6F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708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94F01-B7B2-4C41-91B8-1D4E7EE4D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7655417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4A96D-7C30-40EA-A907-AD9D4A0A3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08455A-9CA6-42CB-89E7-D987DFD3F1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2295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7273960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683851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874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0388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164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3788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0059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7389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0863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4196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3682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0786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83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4192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6482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9862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2755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8449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322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8549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6792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8112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679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3530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2324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9749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4340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4325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635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13:54:48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 Altice Churchill, HOY de 7 a.m. a 8 p.m., y llévate tu Huawei Y9 con un regalo especial del #BlackFest.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https://scontent.xx.fbcdn.net/v/t1.0-9/s720x720/46621769_2388615564501449_1070017133871628288_o.png?_nc_cat=103&amp;_nc_ht=scontent.xx&amp;oh=609af4b5c831666d12c308b2bde85796&amp;oe=5C6EC47C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261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D3039-101C-4F38-9060-D34E68B5A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334017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7515E-3551-4990-85FB-1054650C7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EAD9BF-D8D7-4B3F-9043-A2E99181ED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6979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77379255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062665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9423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6837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1048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7928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0382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1972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8265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5776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618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1433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0622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8066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4574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0386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163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4945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4737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1359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6891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9560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4306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7705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2543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3708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9024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338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25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13:50:36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 Altice Churchill, HOY de 7 a.m. a 8 p.m., y sé de los primeros en llevarte tu Sony Xperia XA2 Ultra con regalos especiales del #BlackFest.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https://scontent.xx.fbcdn.net/v/t1.0-9/s720x720/46499074_2388613521168320_4441019625995501568_o.png?_nc_cat=106&amp;_nc_ht=scontent.xx&amp;oh=f7494347f17738d3a288b4ae0496ad88&amp;oe=5C6D2621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448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6153A-82DD-47E3-8508-5214F3541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3079917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8AC47-FF4B-4F59-9A23-FFFE91396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3555B7-E341-4917-888C-78D191766F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9572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77647135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271115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4011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0644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7331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3435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6760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9977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974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4236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3757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7333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4903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9324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8106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5098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0212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1353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6724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9781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0149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9830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9189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7348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2475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1091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23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8767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420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13:48:42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 Altice Churchill, HOY de 7 a.m. a 8 p.m., y sé de los primeros en llevarte tu Samsung Galaxy J4+ con regalos especiales del #BlackFest.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https://scontent.xx.fbcdn.net/v/t1.0-9/s720x720/46507269_2388611444501861_7161534499208036352_o.png?_nc_cat=104&amp;_nc_ht=scontent.xx&amp;oh=c035799336756a97a089a02efc2704a0&amp;oe=5C6BC0B7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578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34B51-7D59-4530-8423-0464F4CD9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819984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E64FC-6CC1-4D71-A3D8-FA2E2839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AEFE14-A00A-4110-8523-E8CEB4587C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6711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5413014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907864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0083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9284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2306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663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040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7508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5562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2757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5165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07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5129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9898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6434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6927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8883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3093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6415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2012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1605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5050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6689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0094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5327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6640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7780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2545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111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- 2018-11-23 13:47:38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¡Esto si que es un festival! 🎉🎁📲Desde tempranito nuestros clientes están disfrutando de una experiencia única en Altice Churchill. #BlackFest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315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BFAD6-BD0B-4C10-80EF-65FC031A2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3085313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A262E-8B72-4972-BF61-A3E0C8765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01AF46-E8ED-47DA-95EB-44C121440C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4450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87700-76DA-4865-817F-2BDBDC5EF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8A092-D623-4BDB-84BC-DDFC08C08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0749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5C1A5-A4FD-4370-AB75-EABB1FA44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4954B5-BABF-424D-8285-CA1E71E2A9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1767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32299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556410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99729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0125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393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01488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316534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853837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97851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3739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141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00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991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531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317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FC759-9576-4D76-BE51-286DA7B92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4964864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34E1A-5534-4160-8009-3ABAEA261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D08C0C-F1A8-42C9-AB5E-F077AC1420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4517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CA058-CC37-4D17-9675-87C552430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FB5E3-DBE4-4B9E-BD92-17CA0F9FB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7698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D1FF7-92A7-4E8D-8DCD-1C5C1E87C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8E9A32-7F66-4689-B7ED-3DF9B11CA4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0633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2FA07-A5D5-4C66-94A2-1062CB9DA9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500AE-792A-4D68-A534-4959F41D9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7309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2CDDD-42EB-42F3-A61A-B1B8941A2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17CF73-C823-449E-8747-83AA07B63A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3332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1A11D-4E39-4613-967C-EEF10E6C51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EB201-CAFF-4864-A49E-25A8E17B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0500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6B110-9627-479E-A005-67EEEBCDF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1412BE-96F0-4363-B29F-0041D926A6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8851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5CF92-883E-4180-8ADF-073A406789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79256-A6AA-4855-9BD8-5A501134C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512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AE0A0-4255-4480-8646-4A67495CF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879879-969F-4ADA-9CF2-AF7A3E2A6D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6407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994601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87230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32819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6570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37971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6255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96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- 2018-11-26 23:04:02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¿Aún no tienes tus boletas para el concierto de #JuanLuisGuerra y #VicenteGarcía? 😲¡Juye, que volvió el 15% de descuento! 🏃‍♂️💨Solicítalo a través de tu app #MiAltice y busca tus boletas en tiendas Altice Lope de Vega, Blue Mall, Bella Vista Mall y Churchill. 🤳#AlticeMusic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https://www.instagram.com/p/BqqUuqVh3vP/media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654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- 2018-11-26 22:29:25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¿Hay algo más hermoso que un fanático de la pelota cuando lo invitan al play? 😍Menciona a quién quieres llevar #PalPlayConAltice y estén atentos a nuestras redes para la oportunidad de ganar boletas. 👯‍♀️⚾️✨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https://www.instagram.com/p/BqqQxFNh_Ml/media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381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- 2018-11-26 21:47:41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App de NBA te permite ver tus partidos favoritos de la NBA en cualquier momento del día, desde donde estés y con quien quieras. Descárgala a través del App Store o Google Play y regístrate con tu cuenta Altice. #AlticeSports. 🏀⛹️‍♂️📲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https://www.instagram.com/p/BqqL_eyhnpz/media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75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- 2018-11-26 18:53:08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acercan los últimos días para participar, ¿Ya ganaste boletas pa’l play? ⚾ Activa un plan, recarga o canjea tus vidas y ya estás participando. 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https://www.instagram.com/p/Bqp4AY8nouB/media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96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4E43B-93A1-4F6E-B796-4528BFC49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1663029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48059-0AA8-4B08-AF70-635E5013F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456EA6-DC77-4C4F-B6BA-C21298DC2C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2627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279963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59177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3561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99344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54320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288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28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- 2018-11-26 17:32:27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¡Que en esta navidad la distancia no sea una excusa para acercarte a los tuyos! 🎉🍷🎅 Solicita tu plan de Internet WIND y disfruta de estar conectado en todo momento🎄💃 Para más información accede a wind.com.do o llama al 8092003000 #NavidadWind #WindTelecom  #ComparteSinLimites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https://www.instagram.com/windtelecom/p/BqpuwFnBzHi/media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17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- 2018-11-26 15:30:35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#ClaroKit, llévate tu Smartphone favorito y recibe Internet gratis por 30 días + 25GB gratis de almacenamiento en Claro drive. ¡Todo en uno! Conoce más detalles en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https://www.instagram.com/p/Bqpg1dpBz1o/media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05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- 2018-11-26 15:30:07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Conéctate a todas horas y en todos lados con tu Internet Ilimitado #MifiPrepago. ¡Actívate y recibe 7 días de internet gratis! 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https://www.instagram.com/p/BqpgyGanN1M/media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328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- 2018-11-26 15:19:46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Combina internet, voz y #AlticeTV con un plan #TriplePlayAltice Plus y escoge entre 4 regalos gratis por 3 meses: minutos gratis, paquetes de canales premium, 20% de descuento en tu renta o aumento de velocidad en tu internet. ¡Visítanos o llama al 809-859-6000!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https://www.instagram.com/p/Bqpfjm2hovS/media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50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B24E1-D6C0-41EF-A8F1-6A78821F33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6698640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0C797-F586-489B-A4F5-21EAAFAA5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3B5BDE-9B21-4667-964F-F89ED27BD0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0299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508369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13455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8134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24645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84763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9014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87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- 2018-11-26 13:30:04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¡Un Santa dominicano te da el mejor plan del mercado! 🎄
5 veces más internet con un #PlanInfinito en #Viva. #SantaAplatanao #SantaDominicano #NavidadViva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https://www.instagram.com/p/BqpTC0Kn7_g/media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518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- 2018-11-26 00:32:26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#AquiHablamosPelota, porque para el dominicano no hay nada más claro que un hit entre segunda y tercera base.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https://www.instagram.com/p/Bqn6CSMBNky/media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85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- 2018-11-25 23:58:43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#AlticeCinema te invita una función privada el domingo 2 de diciembre en Caribbean Cinemas de Acrópolis Center, Santo Domingo. Para participar solo tienes que completar el formulario en el link de nuestra Bio y mencionar en un comentario a tu acompañante con el hashtag #AlticeCinema.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https://www.instagram.com/p/Bqn2MTshuut/media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936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- 2018-11-25 23:23:49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fanáticos celebran a su equipo desde la mejor vista del estadio y el mejor ambiente, el VIP Lounge Claro. #AquiHablamosPelota huaweimobilerd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https://www.instagram.com/p/BqnyMt3hzYp/media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08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- 2018-11-25 22:45:06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temporada puede durar par de meses, pero nuestro amor por la pelota es ilimitado. ⚾😍 #AlticeSports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https://www.instagram.com/p/BqntxJXBiKm/media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002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98614-A5C3-4A7F-BF8B-1AFA27BEC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288662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066F6-1E9C-4BD4-BB97-A480F7BAF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7EA332-10E2-424E-B313-6E478C0426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1844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282542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70407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6516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53332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16819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0388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47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- 2018-11-25 22:39:44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¡Llegó la hora!, esta tarde se enfrentan los eternos rivales. Los Tigres del Licey reciben a las Águilas Cibaeñas en su casa y la fanaticada está dispuesta a todo para animar a su equipo. #AquiHablamosPelota huaweimobilerd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https://www.instagram.com/p/BqntFbLhB_K/media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939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- 2018-11-25 17:48:02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ley de horas para que  finalicen nuestras ofertas de #WiFriday. 😱⏰ Dirígete a nuestra sucursal más cercana y contrata tu servicio #WindNet con el doble de gigas por hasta 3 años.🌐🏃‍♂️🏃‍♀️ #WiFridayWind #InternetWind #ComparteSinLimites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https://www.instagram.com/windtelecom/p/BqnLxTqhta3/media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86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- 2018-11-25 17:21:36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¡#AlticeMusic y alcatel te invitan a vivir sin límites de #Romeo en su Golden World Tour este 15 de diciembre en el Estadio Olímpico! 🎶🙌🏻 Disfruta de un 10% de descuento para clientes Altice o canjea tus Fidepuntos por boletas en tus Tiendas Altice Bella Vista Mall, Blue Mall, Lope de Vega y Churchill. #RomeoConAltice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https://www.instagram.com/p/BqnIvyCBrre/media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158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238C1-DBA3-4191-92E7-B5C2666DB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5734366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82B8A-6A06-4B31-B793-4F61C9C01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DA0C92-59B5-49BC-93F5-09D6ED3E28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9327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953224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50851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52566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88631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80265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5838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34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- 2018-11-25 15:49:03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Día de la #NoViolenciaContraLaMujer nos sumamos a esta importante iniciativa de bolivarvalera, para resaltar que reconocer a cada víctima, concienciar a cada persona y trabajar juntos para que no haya una menos, #NoEsPorModa es una necesidad. ・
・
・
“En cada una de las fotografías que subí este mes a mi Instagram está la historia detrás del nombre, te invito a que lo leas, gracias paoesther marovita por ayudarme a aportar un granito de arena. COMPARTE ESTE VIDEO.
La conversación sobre la violencia en contra de la mujer #NoEsPorModa, es una emergencia que nos concierne a todos. Si conoces un caso, denúncialo. Línea Vida (809)200-1202.”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https://www.instagram.com/p/Bqm-FN5B7I7/media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32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- 2018-11-25 15:26:22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Así vivimos la final de Voleibol de la Zona Norte en la #CopaIntercolegialClaro Samsunglatin.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https://www.instagram.com/p/Bqm7L1phVLB/media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673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EDE91-55C5-4C86-84A3-D0DD5BECEC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9093110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0246C-A7AF-4DD8-82D4-8001FBBDC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346B0C-C77F-47B5-AAF0-DF36DBF40E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5676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223512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40730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0544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41517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13023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3103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886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- 2018-11-25 14:00:05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te quedes callada, que el miedo no te impida denunciarlo. Ponle fin para tener un principio. #NiUnaMás #NiUnaMenos
Día de la Eliminación de la Violencia Contra a la Mujer.
#VivaElAmor #VivaLaMujer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https://www.instagram.com/p/BqmxrvtAnH4/media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598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- 2018-11-25 13:58:14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amor no controla! Mantente alerta a este tipo de señales y bloquea estos actos violentos antes de que sea demasiado tarde. ✋💪 No olvides que no estás sóla, busca ayuda de tus seres queridos y dile NO a la violencia de género. 👊🚫 #DiaDelaNoViolenciaContraLaMujer #ViolenciaDeGénero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https://www.instagram.com/windtelecom/p/BqmxeM4hzIa/media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729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- 2018-11-25 13:24:38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Día Internacional de la No Violencia Contra la Mujer, trabajemos contra un daño que afecta a miles de mujeres, la Violencia Digital. 
Te invitamos a contar tu historia. Comparte un video utilizando el hashtag #ViolenciaDigitalEsViolencia , menciónanos y juntos generemos un cambio. ✋🏽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https://www.instagram.com/p/BqmtlGPBChX/media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954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B28EE-7CA1-4116-996E-5C7591477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8728438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3F4BB-AD85-4F08-913A-E19FAB40C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6CD7CE-19FF-4584-BAA4-F391338F9C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2472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935649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69623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86903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28516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8897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3463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030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- 2018-11-25 11:56:55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la última vuelta? 🏁🏆 La Fórmula 1 llega a su fin con el GP de Abu Dhabi, disfruta de esta carrera memorable a través de #AlticeTV por los canales 515 SD y 492 HD de Fox Premium. ¡Solicítalos al 809-859-6000! #F1 #AlticeSports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https://www.instagram.com/p/BqmjltdBoT9/media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18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- 2018-11-25 11:00:06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¡No esperes más! Ya puedes adquirir el iPhone X a precio especial aprovechando nuestras súper ofertas de #RedFridayClaro. ¿A quién le gustaría tener este Smartphone? Más detalles en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https://www.instagram.com/p/BqmdFlmFkNL/media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469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- 2018-11-25 10:00:12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Tenemos en nuestras manos el poder de salvar vidas a través de la denuncia. Detengamos futuras tragedias a través de la información, el empoderamiento y la conciencia colectiva. #DefiendeTuVida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https://www.instagram.com/p/BqmWO2iFy1w/media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102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- 2018-11-24 20:58:19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¡Si ya adquiriste tu #InternetWind con las ofertas de #WiFriday no olvides compartir la clave con tus amigos! 🌐📱👫 #ComparteSinLimites #WindNet #WiFridayWind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https://www.instagram.com/windtelecom/p/Bqk8wLbh0Y_/media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708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A7E5A-2FA4-49EA-B580-B0AD6E2BC9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3165582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A25FB-12BB-41D3-B3F4-61E2AEB1A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4F936A-FC59-4051-9957-3E48AAAC04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8033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4798468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91914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5375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3502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3230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5187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4981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7454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6962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516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- 2018-11-20 13:49:23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https://scontent.xx.fbcdn.net/v/t51.12442-15/46287493_2209717862687613_618108427402477568_n.jpg?_nc_cat=100&amp;_nc_ht=scontent.xx&amp;oh=6f87664f56b08a3b68b0d739f4ae4c68&amp;oe=5CAB1A60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951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- 2018-11-20 02:13:47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https://scontent.xx.fbcdn.net/v/t51.12442-15/44726888_463608367496764_925931061379072000_n.jpg?_nc_cat=100&amp;_nc_ht=scontent.xx&amp;oh=9289390cc58dbbb5c5099625a80ad0f6&amp;oe=5C79B767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236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- 2018-11-19 14:06:16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https://scontent.xx.fbcdn.net/v/t51.12442-15/45272130_289409025017997_4716805647939665920_n.jpg?_nc_cat=106&amp;_nc_ht=scontent.xx&amp;oh=34723ca2928dd8507298e7c4d0656e79&amp;oe=5C72389B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929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A179F4-D78A-4F58-8D8A-4D176324D3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8655360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F779C-26BA-4B9A-8A28-078860AD6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36D585-92F6-4646-BFDC-A4ACAFDF0B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5716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1524412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07010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6337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5098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7208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6207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32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2776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4478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09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- 2018-11-18 14:18:05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https://scontent.xx.fbcdn.net/v/t51.12442-15/45556102_2100446370270151_6593733023743606784_n.jpg?_nc_cat=101&amp;_nc_ht=scontent.xx&amp;oh=cfc75780c9581991ba30bf60da450b0f&amp;oe=5C651899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519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- 2018-11-18 14:17:59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https://scontent.xx.fbcdn.net/v/t51.12442-15/44582906_2308248182522053_1418393171179601920_n.jpg?_nc_cat=109&amp;_nc_ht=scontent.xx&amp;oh=212e8ba2c2e8cd0b5f111e40fdc89bcd&amp;oe=5C7B8B19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62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- 2018-11-18 14:17:52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https://scontent.xx.fbcdn.net/v/t51.12442-15/43698076_497282504088619_2034520076765364224_n.jpg?_nc_cat=107&amp;_nc_ht=scontent.xx&amp;oh=5b6983f98d12c2e43a17454adac9c515&amp;oe=5C84136A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415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E33E0-4050-4E9B-95F8-30C622280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621586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E74FA-3CB8-4F7C-814E-44B76CD65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E4BBE4-7E29-4B83-9C5C-476D42B9DA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923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8064189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32076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7105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6289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1526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832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6204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3734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9791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22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- 2018-11-18 14:17:42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https://scontent.xx.fbcdn.net/v/t51.12442-15/46067496_343377912906479_3544430600066695168_n.jpg?_nc_cat=108&amp;_nc_ht=scontent.xx&amp;oh=9fbe96fdac295d95cc3f8d65c57ded15&amp;oe=5C780E62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07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- 2018-11-17 19:10:53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https://scontent.xx.fbcdn.net/v/t51.12442-15/44261139_305591380293805_522394956657065984_n.jpg?_nc_cat=106&amp;_nc_ht=scontent.xx&amp;oh=62c45a9f4c77c38e013a240fccba923a&amp;oe=5CB1F531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87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- 2018-11-17 13:55:45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#NavidadDeAhíAhí #NnavidadAltice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https://scontent.xx.fbcdn.net/v/t51.12442-15/44389047_2217794185164567_8476370622992089088_n.jpg?_nc_cat=109&amp;_nc_ht=scontent.xx&amp;oh=0ac55ab46abf52719bba5dbbf71084da&amp;oe=5C80CFD7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704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CEBF8-878E-40DA-B9B5-05D4EC483A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27317151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75F0F-790A-42A6-A9FC-4DF1D6EC1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7D324E-A8DA-4232-94AF-5F6EDAEF92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7971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0148648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18977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1306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0794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1408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6697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141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4586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422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981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- 2018-11-17 13:54:52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#NavidadDeAhíAhí #NavidadAltice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https://scontent.xx.fbcdn.net/v/t51.12442-15/44752233_1500397933437960_5042509235791855616_n.jpg?_nc_cat=106&amp;_nc_ht=scontent.xx&amp;oh=533a430fc406306d33ffa9a30f4d83ef&amp;oe=5C6F0B77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57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- 2018-11-17 00:52:07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https://scontent.xx.fbcdn.net/v/t51.12442-15/44412293_928086967580365_3672047882455744512_n.jpg?_nc_cat=111&amp;_nc_ht=scontent.xx&amp;oh=53eb51548c19d0eb9e1aac9056f6fbcd&amp;oe=5CAEC73C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055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12:35:31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#NavidadDeAhíAhí #NavidadAltice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https://scontent.xx.fbcdn.net/v/t51.12442-15/44721800_338740050013686_7575685491048054784_n.jpg?_nc_cat=110&amp;_nc_ht=scontent.xx&amp;oh=edc9b13f55cf8d8f0d7dd49e89d2b758&amp;oe=5C664403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490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315D9-22EE-4A5D-8CA9-676A1C775E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2362033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9DD64-0741-43F3-972E-26FCD09A0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09F0DF-385A-41B7-8028-468EE33FBF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4666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5376454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22646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2860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8424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2603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5298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5179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4369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8549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489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12:32:53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¡Juntos, sin límites!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https://scontent.xx.fbcdn.net/v/t51.12442-15/44384077_2446678048682579_5269018939035222016_n.jpg?_nc_cat=110&amp;_nc_ht=scontent.xx&amp;oh=967be71111b3228d13101d2a6a639909&amp;oe=5C785480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88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01:46:17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@soypamel  #NavidadAltice #NavidadDeAhíAhí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https://scontent.xx.fbcdn.net/v/t51.12442-15/43067427_357361898351177_8583301118090543104_n.jpg?_nc_cat=103&amp;_nc_ht=scontent.xx&amp;oh=dcb07a0367b3b043b3cfeff43324b272&amp;oe=5C68403A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92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01:41:59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@RICCIEORIACH 
#NAVIDADALTICE #NAVIDADDEAHÍAHÍ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https://scontent.xx.fbcdn.net/v/t51.12442-15/42760731_191942138400271_6329561370756907008_n.jpg?_nc_cat=107&amp;_nc_ht=scontent.xx&amp;oh=59ba473446f7428e124d8318f0eb2c38&amp;oe=5C7B2DA1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734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FD8E6-E45A-49A8-8EBA-8B073B30B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2277366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1DEC9-A5CF-4433-AC24-8B9DD0EB4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ED3C0D-B81B-455D-ADB0-F2AEBF1BDD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7515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6645753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41645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9749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5984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1897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0228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6552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9676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2942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491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01:33:42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#NavidadAltice #NavidadDeAhíAhí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https://scontent.xx.fbcdn.net/v/t51.12442-15/44470665_2073530266041402_6225651736611127296_n.jpg?_nc_cat=108&amp;_nc_ht=scontent.xx&amp;oh=d0e65b4ee2cd1a00c8eeeac913efc82f&amp;oe=5C810E68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71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01:31:33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#NavidadeAhíAhí #NavidadAltice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https://scontent.xx.fbcdn.net/v/t51.12442-15/42974412_531081420700034_4629170748685025280_n.jpg?_nc_cat=101&amp;_nc_ht=scontent.xx&amp;oh=1efb075bbf5926a1960bdc3b44815a2f&amp;oe=5C69E38A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269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01:25:27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@riccieoriach celebrando desde hoy la #NavidadAltice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https://scontent.xx.fbcdn.net/v/t51.12442-15/44260667_2290770737821282_9129075879547240448_n.jpg?_nc_cat=104&amp;_nc_ht=scontent.xx&amp;oh=33384138e7d1f7acfa8099d7aeadff80&amp;oe=5C725806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468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AF4FE-57CB-4A85-94A6-31D5B414B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3802623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66923-DFAB-4922-B270-98968CA85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19691B-8F81-44BE-A4CC-9DB652E056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1671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9387002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5300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1212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6889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096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5604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2007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2768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108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82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01:20:45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... se celebra de ahí ahí. #NavidadDeAhíAhí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https://scontent.xx.fbcdn.net/v/t51.12442-15/44309794_758529321161017_381169830599852032_n.jpg?_nc_cat=111&amp;_nc_ht=scontent.xx&amp;oh=1f80f9ee5178b6de587a6e1fefaa9f1b&amp;oe=5C711C97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867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01:17:09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#NavidadAltice...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https://scontent.xx.fbcdn.net/v/t51.12442-15/44264334_628991670836627_3381746245440634880_n.jpg?_nc_cat=111&amp;_nc_ht=scontent.xx&amp;oh=661182cfe5b7bd09c9331a60d0b33db8&amp;oe=5C8262FC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6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01:14:21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“Como parte de nuestros principios 
y valores, en #Altice seguiremos trabajando para fomentar el
emprendimiento dominicano”, expresó nuestra CEO Ana Figueiredo.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https://scontent.xx.fbcdn.net/v/t51.12442-15/45827772_572741403155631_5109130608118857728_n.jpg?_nc_cat=100&amp;_nc_ht=scontent.xx&amp;oh=ab8a8924a52962a6eab0fb70cfe1d590&amp;oe=5CB0B0BD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40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BB2D7-4F12-46E2-956F-425571FE3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5178232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723F-4CBE-4DCF-A548-E9C78E27D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57BFDA-10C9-4DBF-A3F5-EAEF091BA9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2804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9572687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20288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0908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5322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9939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6262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9287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0048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1007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974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00:56:00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@nashlabogaert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https://scontent.xx.fbcdn.net/v/t51.12442-15/45440110_271696270157525_2583526143982305280_n.jpg?_nc_cat=108&amp;_nc_ht=scontent.xx&amp;oh=d2b2ec44d6aec6c8e762e82acee4c467&amp;oe=5C78A648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85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00:51:26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@LA.MARIMBA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https://scontent.xx.fbcdn.net/v/t51.12442-15/44182042_2104897579574877_7946305395910246400_n.jpg?_nc_cat=105&amp;_nc_ht=scontent.xx&amp;oh=bb860163044a7df67ea199139c325cd4&amp;oe=5C7B7743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402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- 2018-11-16 00:41:15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#NavidadDeAhíAhí  #NavidadAltice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https://scontent.xx.fbcdn.net/v/t51.12442-15/42448818_735254790180029_1081401430020980736_n.jpg?_nc_cat=110&amp;_nc_ht=scontent.xx&amp;oh=4bc661698c2b3536ca4d79c1ce160055&amp;oe=5C636A45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395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EFDB7-19B0-46ED-8F17-68570EC49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1430481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7D5B0-0DD8-4FA0-93DD-78C105E3E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289844-CB7C-41D9-B46C-132642D9E1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2870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9440226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19975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803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1114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2641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9524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675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5786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0257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991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- 2018-11-15 22:07:27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https://scontent.xx.fbcdn.net/v/t51.12442-15/44669362_749873725362425_1074957016276926464_n.jpg?_nc_cat=110&amp;_nc_ht=scontent.xx&amp;oh=bb71ee1c76993fdb4a27cb259bab79e4&amp;oe=5C7B2A38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549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6D35E-CD51-4020-9662-F3F3985FA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1810289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AB644-925F-4446-9DEE-B5823F394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BF05F1-E149-4D8E-99D8-7C91E42D0D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8430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74396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190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185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603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0748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85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4409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9214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83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7799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8827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2810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8474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8773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35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54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@altice_do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39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814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@SomosAlticeDo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9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279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B5A85-FCB5-4E30-A76E-A55109500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19781703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F9E9F-52B6-4B76-BD36-AABFD3148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269DDA-65E5-4781-8EF6-7B8DAAFCFE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3092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28BDF-14F3-45F1-AFBD-13E9DACBF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DC2E0-ECE5-4F9E-B16B-39676E7B7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1447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5985</Words>
  <Application>Microsoft Office PowerPoint</Application>
  <PresentationFormat>On-screen Show (4:3)</PresentationFormat>
  <Paragraphs>2296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0" baseType="lpstr">
      <vt:lpstr>Calibri</vt:lpstr>
      <vt:lpstr>Arial</vt:lpstr>
      <vt:lpstr>quintly_template</vt:lpstr>
      <vt:lpstr>Reporte semanal</vt:lpstr>
      <vt:lpstr>Facebook Key Metrics Table | All Pages - 1 of 2</vt:lpstr>
      <vt:lpstr>Facebook Key Metrics Table | All Pages - 2 of 2</vt:lpstr>
      <vt:lpstr>Facebook Fans Change | All Pages</vt:lpstr>
      <vt:lpstr>Facebook Impressions | All Pages</vt:lpstr>
      <vt:lpstr>Facebook Reach | All Pages</vt:lpstr>
      <vt:lpstr>Facebook Interaction Rate | All Pages</vt:lpstr>
      <vt:lpstr>Facebook Own Posts Table | All Pages - 1 of 26</vt:lpstr>
      <vt:lpstr>Facebook Own Posts Table | All Pages - 2 of 26</vt:lpstr>
      <vt:lpstr>Facebook Own Posts Table | All Pages - 3 of 26</vt:lpstr>
      <vt:lpstr>Facebook Own Posts Table | All Pages - 4 of 26</vt:lpstr>
      <vt:lpstr>Facebook Own Posts Table | All Pages - 5 of 26</vt:lpstr>
      <vt:lpstr>Facebook Own Posts Table | All Pages - 6 of 26</vt:lpstr>
      <vt:lpstr>Facebook Own Posts Table | All Pages - 7 of 26</vt:lpstr>
      <vt:lpstr>Facebook Own Posts Table | All Pages - 8 of 26</vt:lpstr>
      <vt:lpstr>Facebook Own Posts Table | All Pages - 9 of 26</vt:lpstr>
      <vt:lpstr>Facebook Own Posts Table | All Pages - 10 of 26</vt:lpstr>
      <vt:lpstr>Facebook Own Posts Table | All Pages - 11 of 26</vt:lpstr>
      <vt:lpstr>Facebook Own Posts Table | All Pages - 12 of 26</vt:lpstr>
      <vt:lpstr>Facebook Own Posts Table | All Pages - 13 of 26</vt:lpstr>
      <vt:lpstr>Facebook Own Posts Table | All Pages - 14 of 26</vt:lpstr>
      <vt:lpstr>Facebook Own Posts Table | All Pages - 15 of 26</vt:lpstr>
      <vt:lpstr>Facebook Own Posts Table | All Pages - 16 of 26</vt:lpstr>
      <vt:lpstr>Facebook Own Posts Table | All Pages - 17 of 26</vt:lpstr>
      <vt:lpstr>Facebook Own Posts Table | All Pages - 18 of 26</vt:lpstr>
      <vt:lpstr>Facebook Own Posts Table | All Pages - 19 of 26</vt:lpstr>
      <vt:lpstr>Facebook Own Posts Table | All Pages - 20 of 26</vt:lpstr>
      <vt:lpstr>Facebook Own Posts Table | All Pages - 21 of 26</vt:lpstr>
      <vt:lpstr>Facebook Own Posts Table | All Pages - 22 of 26</vt:lpstr>
      <vt:lpstr>Facebook Own Posts Table | All Pages - 23 of 26</vt:lpstr>
      <vt:lpstr>Facebook Own Posts Table | All Pages - 24 of 26</vt:lpstr>
      <vt:lpstr>Facebook Own Posts Table | All Pages - 25 of 26</vt:lpstr>
      <vt:lpstr>Facebook Own Posts Table | All Pages - 26 of 26</vt:lpstr>
      <vt:lpstr>Facebook Interactions Distribution | All Pages</vt:lpstr>
      <vt:lpstr>Instagram Key Metrics Table | All Pages</vt:lpstr>
      <vt:lpstr>Instagram Followers Change | All Pages</vt:lpstr>
      <vt:lpstr>Impressions  | All Pages</vt:lpstr>
      <vt:lpstr>Instagram Interaction Rate | All Pages</vt:lpstr>
      <vt:lpstr>Instagram Organic Reach by Post Type  | All Pages</vt:lpstr>
      <vt:lpstr>Instagram Posts Table | All Pages - 1 of 7</vt:lpstr>
      <vt:lpstr>Instagram Posts Table | All Pages - 2 of 7</vt:lpstr>
      <vt:lpstr>Instagram Posts Table | All Pages - 3 of 7</vt:lpstr>
      <vt:lpstr>Instagram Posts Table | All Pages - 4 of 7</vt:lpstr>
      <vt:lpstr>Instagram Posts Table | All Pages - 5 of 7</vt:lpstr>
      <vt:lpstr>Instagram Posts Table | All Pages - 6 of 7</vt:lpstr>
      <vt:lpstr>Instagram Posts Table | All Pages - 7 of 7</vt:lpstr>
      <vt:lpstr>Instagram Stories Table  | All Pages - 1 of 9</vt:lpstr>
      <vt:lpstr>Instagram Stories Table  | All Pages - 2 of 9</vt:lpstr>
      <vt:lpstr>Instagram Stories Table  | All Pages - 3 of 9</vt:lpstr>
      <vt:lpstr>Instagram Stories Table  | All Pages - 4 of 9</vt:lpstr>
      <vt:lpstr>Instagram Stories Table  | All Pages - 5 of 9</vt:lpstr>
      <vt:lpstr>Instagram Stories Table  | All Pages - 6 of 9</vt:lpstr>
      <vt:lpstr>Instagram Stories Table  | All Pages - 7 of 9</vt:lpstr>
      <vt:lpstr>Instagram Stories Table  | All Pages - 8 of 9</vt:lpstr>
      <vt:lpstr>Instagram Stories Table  | All Pages - 9 of 9</vt:lpstr>
      <vt:lpstr>Twitter Key Metrics Table | All Pages</vt:lpstr>
      <vt:lpstr>Twitter Followers Change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semanal</dc:title>
  <dc:creator>Administrator</dc:creator>
  <cp:lastModifiedBy>Administrator</cp:lastModifiedBy>
  <cp:revision>1</cp:revision>
  <dcterms:created xsi:type="dcterms:W3CDTF">2018-11-28T17:05:34Z</dcterms:created>
  <dcterms:modified xsi:type="dcterms:W3CDTF">2018-11-28T17:08:55Z</dcterms:modified>
</cp:coreProperties>
</file>