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-32</c:v>
                </c:pt>
                <c:pt idx="1">
                  <c:v>-48</c:v>
                </c:pt>
                <c:pt idx="2">
                  <c:v>-42</c:v>
                </c:pt>
                <c:pt idx="3">
                  <c:v>-36</c:v>
                </c:pt>
                <c:pt idx="4">
                  <c:v>-52</c:v>
                </c:pt>
                <c:pt idx="5">
                  <c:v>-41</c:v>
                </c:pt>
                <c:pt idx="6">
                  <c:v>-31</c:v>
                </c:pt>
                <c:pt idx="7">
                  <c:v>-22</c:v>
                </c:pt>
                <c:pt idx="8">
                  <c:v>-28</c:v>
                </c:pt>
                <c:pt idx="9">
                  <c:v>-7</c:v>
                </c:pt>
                <c:pt idx="10">
                  <c:v>-30</c:v>
                </c:pt>
                <c:pt idx="11">
                  <c:v>-11</c:v>
                </c:pt>
                <c:pt idx="12">
                  <c:v>-38</c:v>
                </c:pt>
                <c:pt idx="13">
                  <c:v>-43</c:v>
                </c:pt>
                <c:pt idx="14">
                  <c:v>-36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81-4813-9939-977CD8A71B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-38</c:v>
                </c:pt>
                <c:pt idx="1">
                  <c:v>-46</c:v>
                </c:pt>
                <c:pt idx="2">
                  <c:v>-27</c:v>
                </c:pt>
                <c:pt idx="3">
                  <c:v>-23</c:v>
                </c:pt>
                <c:pt idx="4">
                  <c:v>-56</c:v>
                </c:pt>
                <c:pt idx="5">
                  <c:v>-56</c:v>
                </c:pt>
                <c:pt idx="6">
                  <c:v>-17</c:v>
                </c:pt>
                <c:pt idx="7">
                  <c:v>-33</c:v>
                </c:pt>
                <c:pt idx="8">
                  <c:v>-32</c:v>
                </c:pt>
                <c:pt idx="9">
                  <c:v>2</c:v>
                </c:pt>
                <c:pt idx="10">
                  <c:v>-1</c:v>
                </c:pt>
                <c:pt idx="11">
                  <c:v>-5</c:v>
                </c:pt>
                <c:pt idx="12">
                  <c:v>-48</c:v>
                </c:pt>
                <c:pt idx="13">
                  <c:v>-58</c:v>
                </c:pt>
                <c:pt idx="14">
                  <c:v>-52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81-4813-9939-977CD8A71B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-15</c:v>
                </c:pt>
                <c:pt idx="1">
                  <c:v>-26</c:v>
                </c:pt>
                <c:pt idx="2">
                  <c:v>-20</c:v>
                </c:pt>
                <c:pt idx="3">
                  <c:v>-22</c:v>
                </c:pt>
                <c:pt idx="4">
                  <c:v>-23</c:v>
                </c:pt>
                <c:pt idx="5">
                  <c:v>-24</c:v>
                </c:pt>
                <c:pt idx="6">
                  <c:v>-13</c:v>
                </c:pt>
                <c:pt idx="7">
                  <c:v>-30</c:v>
                </c:pt>
                <c:pt idx="8">
                  <c:v>-17</c:v>
                </c:pt>
                <c:pt idx="9">
                  <c:v>-3</c:v>
                </c:pt>
                <c:pt idx="10">
                  <c:v>-20</c:v>
                </c:pt>
                <c:pt idx="11">
                  <c:v>-13</c:v>
                </c:pt>
                <c:pt idx="12">
                  <c:v>-6</c:v>
                </c:pt>
                <c:pt idx="13">
                  <c:v>-24</c:v>
                </c:pt>
                <c:pt idx="14">
                  <c:v>-23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81-4813-9939-977CD8A71B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39</c:v>
                </c:pt>
                <c:pt idx="1">
                  <c:v>73</c:v>
                </c:pt>
                <c:pt idx="2">
                  <c:v>53</c:v>
                </c:pt>
                <c:pt idx="3">
                  <c:v>46</c:v>
                </c:pt>
                <c:pt idx="4">
                  <c:v>36</c:v>
                </c:pt>
                <c:pt idx="5">
                  <c:v>51</c:v>
                </c:pt>
                <c:pt idx="6">
                  <c:v>45</c:v>
                </c:pt>
                <c:pt idx="7">
                  <c:v>57</c:v>
                </c:pt>
                <c:pt idx="8">
                  <c:v>66</c:v>
                </c:pt>
                <c:pt idx="9">
                  <c:v>66</c:v>
                </c:pt>
                <c:pt idx="10">
                  <c:v>62</c:v>
                </c:pt>
                <c:pt idx="11">
                  <c:v>42</c:v>
                </c:pt>
                <c:pt idx="12">
                  <c:v>51</c:v>
                </c:pt>
                <c:pt idx="13">
                  <c:v>41</c:v>
                </c:pt>
                <c:pt idx="14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81-4813-9939-977CD8A71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259952"/>
        <c:axId val="345263888"/>
      </c:lineChart>
      <c:dateAx>
        <c:axId val="34525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63888"/>
        <c:crosses val="autoZero"/>
        <c:auto val="1"/>
        <c:lblOffset val="100"/>
        <c:baseTimeUnit val="days"/>
      </c:dateAx>
      <c:valAx>
        <c:axId val="34526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39510</c:v>
                </c:pt>
                <c:pt idx="1">
                  <c:v>71644</c:v>
                </c:pt>
                <c:pt idx="2">
                  <c:v>230367</c:v>
                </c:pt>
                <c:pt idx="3">
                  <c:v>303597</c:v>
                </c:pt>
                <c:pt idx="4">
                  <c:v>152948</c:v>
                </c:pt>
                <c:pt idx="5">
                  <c:v>96207</c:v>
                </c:pt>
                <c:pt idx="6">
                  <c:v>72913</c:v>
                </c:pt>
                <c:pt idx="7">
                  <c:v>87531</c:v>
                </c:pt>
                <c:pt idx="8">
                  <c:v>74835</c:v>
                </c:pt>
                <c:pt idx="9">
                  <c:v>173751</c:v>
                </c:pt>
                <c:pt idx="10">
                  <c:v>341635</c:v>
                </c:pt>
                <c:pt idx="11">
                  <c:v>513998</c:v>
                </c:pt>
                <c:pt idx="12">
                  <c:v>292662</c:v>
                </c:pt>
                <c:pt idx="13">
                  <c:v>237515</c:v>
                </c:pt>
                <c:pt idx="14">
                  <c:v>83308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2-4D1E-B345-CE475053E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271760"/>
        <c:axId val="345271104"/>
      </c:lineChart>
      <c:dateAx>
        <c:axId val="345271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71104"/>
        <c:crosses val="autoZero"/>
        <c:auto val="1"/>
        <c:lblOffset val="100"/>
        <c:baseTimeUnit val="days"/>
      </c:dateAx>
      <c:valAx>
        <c:axId val="34527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7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18363</c:v>
                </c:pt>
                <c:pt idx="1">
                  <c:v>19486</c:v>
                </c:pt>
                <c:pt idx="2">
                  <c:v>184970</c:v>
                </c:pt>
                <c:pt idx="3">
                  <c:v>227830</c:v>
                </c:pt>
                <c:pt idx="4">
                  <c:v>58028</c:v>
                </c:pt>
                <c:pt idx="5">
                  <c:v>31759</c:v>
                </c:pt>
                <c:pt idx="6">
                  <c:v>36123</c:v>
                </c:pt>
                <c:pt idx="7">
                  <c:v>54442</c:v>
                </c:pt>
                <c:pt idx="8">
                  <c:v>51187</c:v>
                </c:pt>
                <c:pt idx="9">
                  <c:v>110203</c:v>
                </c:pt>
                <c:pt idx="10">
                  <c:v>257918</c:v>
                </c:pt>
                <c:pt idx="11">
                  <c:v>277452</c:v>
                </c:pt>
                <c:pt idx="12">
                  <c:v>223297</c:v>
                </c:pt>
                <c:pt idx="13">
                  <c:v>191168</c:v>
                </c:pt>
                <c:pt idx="14">
                  <c:v>54643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0-4E00-B87B-889CB67A8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83184"/>
        <c:axId val="348477608"/>
      </c:lineChart>
      <c:dateAx>
        <c:axId val="34848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77608"/>
        <c:crosses val="autoZero"/>
        <c:auto val="1"/>
        <c:lblOffset val="100"/>
        <c:baseTimeUnit val="days"/>
      </c:dateAx>
      <c:valAx>
        <c:axId val="3484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8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1.8442275677131E-3</c:v>
                </c:pt>
                <c:pt idx="1">
                  <c:v>2.3676838568821999E-3</c:v>
                </c:pt>
                <c:pt idx="2">
                  <c:v>2.1933213365303E-3</c:v>
                </c:pt>
                <c:pt idx="3">
                  <c:v>1.1964036107460999E-3</c:v>
                </c:pt>
                <c:pt idx="4">
                  <c:v>2.0756700471385998E-3</c:v>
                </c:pt>
                <c:pt idx="5">
                  <c:v>1.6950589032969001E-3</c:v>
                </c:pt>
                <c:pt idx="6">
                  <c:v>1.0469857280888E-3</c:v>
                </c:pt>
                <c:pt idx="7">
                  <c:v>2.5427455469544998E-3</c:v>
                </c:pt>
                <c:pt idx="8">
                  <c:v>6.6478665002041E-4</c:v>
                </c:pt>
                <c:pt idx="9">
                  <c:v>3.4652626120600999E-3</c:v>
                </c:pt>
                <c:pt idx="10">
                  <c:v>1.362861557199E-3</c:v>
                </c:pt>
                <c:pt idx="11">
                  <c:v>1.0652300656698E-3</c:v>
                </c:pt>
                <c:pt idx="12">
                  <c:v>7.9780842026952003E-4</c:v>
                </c:pt>
                <c:pt idx="13">
                  <c:v>1.5557900321729E-3</c:v>
                </c:pt>
                <c:pt idx="14">
                  <c:v>4.9867004698469E-4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4C-4691-850E-E725794F0A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7.7522056665342995E-2</c:v>
                </c:pt>
                <c:pt idx="1">
                  <c:v>8.8249044943896002E-2</c:v>
                </c:pt>
                <c:pt idx="2">
                  <c:v>2.1525780719634E-2</c:v>
                </c:pt>
                <c:pt idx="3">
                  <c:v>8.8925264790085008E-3</c:v>
                </c:pt>
                <c:pt idx="4">
                  <c:v>3.3952463960311999E-2</c:v>
                </c:pt>
                <c:pt idx="5">
                  <c:v>8.6821969584680997E-3</c:v>
                </c:pt>
                <c:pt idx="6">
                  <c:v>5.3657280219780001E-2</c:v>
                </c:pt>
                <c:pt idx="7">
                  <c:v>4.2698548249360001E-2</c:v>
                </c:pt>
                <c:pt idx="8">
                  <c:v>4.6127795234728E-2</c:v>
                </c:pt>
                <c:pt idx="9">
                  <c:v>1.4506870039168999E-2</c:v>
                </c:pt>
                <c:pt idx="10">
                  <c:v>8.1102968488209002E-3</c:v>
                </c:pt>
                <c:pt idx="11">
                  <c:v>4.4038826702035997E-3</c:v>
                </c:pt>
                <c:pt idx="12">
                  <c:v>8.6352579308367997E-4</c:v>
                </c:pt>
                <c:pt idx="13">
                  <c:v>3.4382236214722001E-2</c:v>
                </c:pt>
                <c:pt idx="14">
                  <c:v>1.0075407226370001E-3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4C-4691-850E-E725794F0A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2.0983071906739001E-3</c:v>
                </c:pt>
                <c:pt idx="1">
                  <c:v>6.2952046278746997E-3</c:v>
                </c:pt>
                <c:pt idx="2">
                  <c:v>3.4100788440207001E-3</c:v>
                </c:pt>
                <c:pt idx="3">
                  <c:v>1.2441754227386E-2</c:v>
                </c:pt>
                <c:pt idx="4">
                  <c:v>1.8438733933567001E-3</c:v>
                </c:pt>
                <c:pt idx="5">
                  <c:v>1.5741196735725999E-3</c:v>
                </c:pt>
                <c:pt idx="6">
                  <c:v>2.9234900174060002E-3</c:v>
                </c:pt>
                <c:pt idx="7">
                  <c:v>1.9678265973691999E-3</c:v>
                </c:pt>
                <c:pt idx="8">
                  <c:v>7.8717312635928002E-3</c:v>
                </c:pt>
                <c:pt idx="9">
                  <c:v>6.8972910889247997E-3</c:v>
                </c:pt>
                <c:pt idx="10">
                  <c:v>3.4862170721175001E-3</c:v>
                </c:pt>
                <c:pt idx="11">
                  <c:v>2.609139636205E-3</c:v>
                </c:pt>
                <c:pt idx="12">
                  <c:v>0</c:v>
                </c:pt>
                <c:pt idx="13">
                  <c:v>4.0488835203693002E-3</c:v>
                </c:pt>
                <c:pt idx="14">
                  <c:v>2.0995344282405E-3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4C-4691-850E-E725794F0A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3.7152622975182002E-3</c:v>
                </c:pt>
                <c:pt idx="1">
                  <c:v>1.9494987003341999E-2</c:v>
                </c:pt>
                <c:pt idx="2">
                  <c:v>6.4945306773794998E-3</c:v>
                </c:pt>
                <c:pt idx="3">
                  <c:v>3.2457596468613999E-3</c:v>
                </c:pt>
                <c:pt idx="4">
                  <c:v>6.0255483248975996E-3</c:v>
                </c:pt>
                <c:pt idx="5">
                  <c:v>2.7799141933151999E-3</c:v>
                </c:pt>
                <c:pt idx="6">
                  <c:v>3.7049043671559998E-3</c:v>
                </c:pt>
                <c:pt idx="7">
                  <c:v>7.4988890534735994E-2</c:v>
                </c:pt>
                <c:pt idx="8">
                  <c:v>8.9935046910565003E-2</c:v>
                </c:pt>
                <c:pt idx="9">
                  <c:v>0.23764610149429999</c:v>
                </c:pt>
                <c:pt idx="10">
                  <c:v>3.2345113115481001E-3</c:v>
                </c:pt>
                <c:pt idx="11">
                  <c:v>2.7711065952337002E-3</c:v>
                </c:pt>
                <c:pt idx="12">
                  <c:v>3.6932395250493999E-3</c:v>
                </c:pt>
                <c:pt idx="13">
                  <c:v>9.2291789722385997E-4</c:v>
                </c:pt>
                <c:pt idx="14">
                  <c:v>1.8758898944889E-2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4C-4691-850E-E725794F0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76624"/>
        <c:axId val="348484496"/>
      </c:lineChart>
      <c:dateAx>
        <c:axId val="34847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84496"/>
        <c:crosses val="autoZero"/>
        <c:auto val="1"/>
        <c:lblOffset val="100"/>
        <c:baseTimeUnit val="days"/>
      </c:dateAx>
      <c:valAx>
        <c:axId val="34848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7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839</c:v>
                </c:pt>
                <c:pt idx="1">
                  <c:v>23912</c:v>
                </c:pt>
                <c:pt idx="2">
                  <c:v>483</c:v>
                </c:pt>
                <c:pt idx="3">
                  <c:v>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B0-47BB-8731-B4D595D98F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</c:v>
                </c:pt>
                <c:pt idx="1">
                  <c:v>877</c:v>
                </c:pt>
                <c:pt idx="2">
                  <c:v>40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B0-47BB-8731-B4D595D98F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</c:v>
                </c:pt>
                <c:pt idx="1">
                  <c:v>231</c:v>
                </c:pt>
                <c:pt idx="2">
                  <c:v>17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B0-47BB-8731-B4D595D98F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</c:v>
                </c:pt>
                <c:pt idx="1">
                  <c:v>94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B0-47BB-8731-B4D595D98F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39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B0-47BB-8731-B4D595D98F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8</c:v>
                </c:pt>
                <c:pt idx="1">
                  <c:v>63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B0-47BB-8731-B4D595D98F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275</c:v>
                </c:pt>
                <c:pt idx="1">
                  <c:v>1259</c:v>
                </c:pt>
                <c:pt idx="2">
                  <c:v>238</c:v>
                </c:pt>
                <c:pt idx="3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B0-47BB-8731-B4D595D98F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86</c:v>
                </c:pt>
                <c:pt idx="1">
                  <c:v>1935</c:v>
                </c:pt>
                <c:pt idx="2">
                  <c:v>59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B0-47BB-8731-B4D595D98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3018800"/>
        <c:axId val="543035528"/>
      </c:barChart>
      <c:catAx>
        <c:axId val="54301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35528"/>
        <c:crosses val="autoZero"/>
        <c:auto val="1"/>
        <c:lblAlgn val="ctr"/>
        <c:lblOffset val="100"/>
        <c:noMultiLvlLbl val="0"/>
      </c:catAx>
      <c:valAx>
        <c:axId val="54303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1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33</c:v>
                </c:pt>
                <c:pt idx="1">
                  <c:v>36</c:v>
                </c:pt>
                <c:pt idx="2">
                  <c:v>66</c:v>
                </c:pt>
                <c:pt idx="3">
                  <c:v>76</c:v>
                </c:pt>
                <c:pt idx="4">
                  <c:v>100</c:v>
                </c:pt>
                <c:pt idx="5">
                  <c:v>60</c:v>
                </c:pt>
                <c:pt idx="6">
                  <c:v>32</c:v>
                </c:pt>
                <c:pt idx="7">
                  <c:v>52</c:v>
                </c:pt>
                <c:pt idx="8">
                  <c:v>64</c:v>
                </c:pt>
                <c:pt idx="9">
                  <c:v>98</c:v>
                </c:pt>
                <c:pt idx="10">
                  <c:v>132</c:v>
                </c:pt>
                <c:pt idx="11">
                  <c:v>440</c:v>
                </c:pt>
                <c:pt idx="12">
                  <c:v>264</c:v>
                </c:pt>
                <c:pt idx="13">
                  <c:v>90</c:v>
                </c:pt>
                <c:pt idx="1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54-4BE0-972F-4CB90FA376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56</c:v>
                </c:pt>
                <c:pt idx="1">
                  <c:v>126</c:v>
                </c:pt>
                <c:pt idx="2">
                  <c:v>121</c:v>
                </c:pt>
                <c:pt idx="3">
                  <c:v>115</c:v>
                </c:pt>
                <c:pt idx="4">
                  <c:v>92</c:v>
                </c:pt>
                <c:pt idx="5">
                  <c:v>99</c:v>
                </c:pt>
                <c:pt idx="6">
                  <c:v>111</c:v>
                </c:pt>
                <c:pt idx="7">
                  <c:v>56</c:v>
                </c:pt>
                <c:pt idx="8">
                  <c:v>110</c:v>
                </c:pt>
                <c:pt idx="9">
                  <c:v>194</c:v>
                </c:pt>
                <c:pt idx="10">
                  <c:v>311</c:v>
                </c:pt>
                <c:pt idx="11">
                  <c:v>299</c:v>
                </c:pt>
                <c:pt idx="12">
                  <c:v>135</c:v>
                </c:pt>
                <c:pt idx="13">
                  <c:v>150</c:v>
                </c:pt>
                <c:pt idx="14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54-4BE0-972F-4CB90FA376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</c:v>
                </c:pt>
                <c:pt idx="1">
                  <c:v>54</c:v>
                </c:pt>
                <c:pt idx="2">
                  <c:v>46</c:v>
                </c:pt>
                <c:pt idx="3">
                  <c:v>22</c:v>
                </c:pt>
                <c:pt idx="4">
                  <c:v>45</c:v>
                </c:pt>
                <c:pt idx="5">
                  <c:v>31</c:v>
                </c:pt>
                <c:pt idx="6">
                  <c:v>36</c:v>
                </c:pt>
                <c:pt idx="7">
                  <c:v>68</c:v>
                </c:pt>
                <c:pt idx="8">
                  <c:v>34</c:v>
                </c:pt>
                <c:pt idx="9">
                  <c:v>35</c:v>
                </c:pt>
                <c:pt idx="10">
                  <c:v>48</c:v>
                </c:pt>
                <c:pt idx="11">
                  <c:v>58</c:v>
                </c:pt>
                <c:pt idx="12">
                  <c:v>30</c:v>
                </c:pt>
                <c:pt idx="13">
                  <c:v>42</c:v>
                </c:pt>
                <c:pt idx="1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54-4BE0-972F-4CB90FA376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</c:v>
                </c:pt>
                <c:pt idx="1">
                  <c:v>9</c:v>
                </c:pt>
                <c:pt idx="2">
                  <c:v>14</c:v>
                </c:pt>
                <c:pt idx="3">
                  <c:v>9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  <c:pt idx="7">
                  <c:v>5</c:v>
                </c:pt>
                <c:pt idx="8">
                  <c:v>11</c:v>
                </c:pt>
                <c:pt idx="9">
                  <c:v>9</c:v>
                </c:pt>
                <c:pt idx="10">
                  <c:v>14</c:v>
                </c:pt>
                <c:pt idx="11">
                  <c:v>3</c:v>
                </c:pt>
                <c:pt idx="12">
                  <c:v>5</c:v>
                </c:pt>
                <c:pt idx="13">
                  <c:v>8</c:v>
                </c:pt>
                <c:pt idx="1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54-4BE0-972F-4CB90FA37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055864"/>
        <c:axId val="543048976"/>
      </c:lineChart>
      <c:dateAx>
        <c:axId val="54305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48976"/>
        <c:crosses val="autoZero"/>
        <c:auto val="1"/>
        <c:lblOffset val="100"/>
        <c:baseTimeUnit val="days"/>
      </c:dateAx>
      <c:valAx>
        <c:axId val="54304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5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43957</c:v>
                </c:pt>
                <c:pt idx="1">
                  <c:v>55584</c:v>
                </c:pt>
                <c:pt idx="2">
                  <c:v>120276</c:v>
                </c:pt>
                <c:pt idx="3">
                  <c:v>222069</c:v>
                </c:pt>
                <c:pt idx="4">
                  <c:v>90069</c:v>
                </c:pt>
                <c:pt idx="5">
                  <c:v>51896</c:v>
                </c:pt>
                <c:pt idx="6">
                  <c:v>40104</c:v>
                </c:pt>
                <c:pt idx="7">
                  <c:v>68684</c:v>
                </c:pt>
                <c:pt idx="8">
                  <c:v>107773</c:v>
                </c:pt>
                <c:pt idx="9">
                  <c:v>100753</c:v>
                </c:pt>
                <c:pt idx="10">
                  <c:v>217693</c:v>
                </c:pt>
                <c:pt idx="11">
                  <c:v>624285</c:v>
                </c:pt>
                <c:pt idx="12">
                  <c:v>230028</c:v>
                </c:pt>
                <c:pt idx="13">
                  <c:v>168870</c:v>
                </c:pt>
                <c:pt idx="14">
                  <c:v>77312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97-4425-9087-361F65CA2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047992"/>
        <c:axId val="543049304"/>
      </c:lineChart>
      <c:dateAx>
        <c:axId val="54304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49304"/>
        <c:crosses val="autoZero"/>
        <c:auto val="1"/>
        <c:lblOffset val="100"/>
        <c:baseTimeUnit val="days"/>
      </c:dateAx>
      <c:valAx>
        <c:axId val="54304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4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0.1333</c:v>
                </c:pt>
                <c:pt idx="1">
                  <c:v>6.7799999999999999E-2</c:v>
                </c:pt>
                <c:pt idx="2">
                  <c:v>6.2300000000000001E-2</c:v>
                </c:pt>
                <c:pt idx="3">
                  <c:v>0.152</c:v>
                </c:pt>
                <c:pt idx="4">
                  <c:v>0.12479999999999999</c:v>
                </c:pt>
                <c:pt idx="5">
                  <c:v>0.1656</c:v>
                </c:pt>
                <c:pt idx="6">
                  <c:v>0.1084</c:v>
                </c:pt>
                <c:pt idx="7">
                  <c:v>9.4799999999999995E-2</c:v>
                </c:pt>
                <c:pt idx="8">
                  <c:v>0.33429999999999999</c:v>
                </c:pt>
                <c:pt idx="9">
                  <c:v>8.0299999999999996E-2</c:v>
                </c:pt>
                <c:pt idx="10">
                  <c:v>6.4399999999999999E-2</c:v>
                </c:pt>
                <c:pt idx="11">
                  <c:v>0.10199999999999999</c:v>
                </c:pt>
                <c:pt idx="12">
                  <c:v>6.2799999999999995E-2</c:v>
                </c:pt>
                <c:pt idx="13">
                  <c:v>0.15229999999999999</c:v>
                </c:pt>
                <c:pt idx="14">
                  <c:v>0.12230000000000001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E2-467F-B6DE-B63271ADC4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0.13300000000000001</c:v>
                </c:pt>
                <c:pt idx="1">
                  <c:v>7.5200000000000003E-2</c:v>
                </c:pt>
                <c:pt idx="2">
                  <c:v>6.7000000000000004E-2</c:v>
                </c:pt>
                <c:pt idx="3">
                  <c:v>0.29909999999999998</c:v>
                </c:pt>
                <c:pt idx="4">
                  <c:v>8.1100000000000005E-2</c:v>
                </c:pt>
                <c:pt idx="5">
                  <c:v>7.7499999999999999E-2</c:v>
                </c:pt>
                <c:pt idx="6">
                  <c:v>6.9599999999999995E-2</c:v>
                </c:pt>
                <c:pt idx="7">
                  <c:v>0.1295</c:v>
                </c:pt>
                <c:pt idx="8">
                  <c:v>9.1999999999999998E-2</c:v>
                </c:pt>
                <c:pt idx="9">
                  <c:v>0.66439999999999999</c:v>
                </c:pt>
                <c:pt idx="10">
                  <c:v>0.105</c:v>
                </c:pt>
                <c:pt idx="11">
                  <c:v>8.4199999999999997E-2</c:v>
                </c:pt>
                <c:pt idx="12">
                  <c:v>9.1399999999999995E-2</c:v>
                </c:pt>
                <c:pt idx="13">
                  <c:v>0.1681</c:v>
                </c:pt>
                <c:pt idx="14">
                  <c:v>5.8099999999999999E-2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E2-467F-B6DE-B63271ADC4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0.15129999999999999</c:v>
                </c:pt>
                <c:pt idx="1">
                  <c:v>0.42759999999999998</c:v>
                </c:pt>
                <c:pt idx="2">
                  <c:v>0.17599999999999999</c:v>
                </c:pt>
                <c:pt idx="3">
                  <c:v>0.221</c:v>
                </c:pt>
                <c:pt idx="4">
                  <c:v>0.1386</c:v>
                </c:pt>
                <c:pt idx="5">
                  <c:v>0.16439999999999999</c:v>
                </c:pt>
                <c:pt idx="6">
                  <c:v>0.19450000000000001</c:v>
                </c:pt>
                <c:pt idx="7">
                  <c:v>0.15440000000000001</c:v>
                </c:pt>
                <c:pt idx="8">
                  <c:v>0.14949999999999999</c:v>
                </c:pt>
                <c:pt idx="9">
                  <c:v>0.17169999999999999</c:v>
                </c:pt>
                <c:pt idx="10">
                  <c:v>0.1502</c:v>
                </c:pt>
                <c:pt idx="11">
                  <c:v>0.1656</c:v>
                </c:pt>
                <c:pt idx="12">
                  <c:v>0</c:v>
                </c:pt>
                <c:pt idx="13">
                  <c:v>0.22109999999999999</c:v>
                </c:pt>
                <c:pt idx="14">
                  <c:v>0.19309999999999999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E2-467F-B6DE-B63271ADC4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0.49120000000000003</c:v>
                </c:pt>
                <c:pt idx="1">
                  <c:v>0.23250000000000001</c:v>
                </c:pt>
                <c:pt idx="2">
                  <c:v>0.2838</c:v>
                </c:pt>
                <c:pt idx="3">
                  <c:v>0.29620000000000002</c:v>
                </c:pt>
                <c:pt idx="4">
                  <c:v>0.53620000000000001</c:v>
                </c:pt>
                <c:pt idx="5">
                  <c:v>0.2316</c:v>
                </c:pt>
                <c:pt idx="6">
                  <c:v>0.31509999999999999</c:v>
                </c:pt>
                <c:pt idx="7">
                  <c:v>1.1952</c:v>
                </c:pt>
                <c:pt idx="8">
                  <c:v>0.44940000000000002</c:v>
                </c:pt>
                <c:pt idx="9">
                  <c:v>0.30130000000000001</c:v>
                </c:pt>
                <c:pt idx="10">
                  <c:v>0.20480000000000001</c:v>
                </c:pt>
                <c:pt idx="11">
                  <c:v>0.49880000000000002</c:v>
                </c:pt>
                <c:pt idx="12">
                  <c:v>0.32600000000000001</c:v>
                </c:pt>
                <c:pt idx="13">
                  <c:v>0.3831</c:v>
                </c:pt>
                <c:pt idx="14">
                  <c:v>0.77839999999999998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E2-467F-B6DE-B63271ADC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051928"/>
        <c:axId val="543052912"/>
      </c:lineChart>
      <c:dateAx>
        <c:axId val="543051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52912"/>
        <c:crosses val="autoZero"/>
        <c:auto val="1"/>
        <c:lblOffset val="100"/>
        <c:baseTimeUnit val="days"/>
      </c:dateAx>
      <c:valAx>
        <c:axId val="54305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5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8823.4736842104994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F-44A3-A55A-73348C3738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15495.407407406999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F-44A3-A55A-73348C3738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7026.875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DF-44A3-A55A-73348C373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3062096"/>
        <c:axId val="543063408"/>
      </c:barChart>
      <c:catAx>
        <c:axId val="54306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63408"/>
        <c:crosses val="autoZero"/>
        <c:auto val="1"/>
        <c:lblAlgn val="ctr"/>
        <c:lblOffset val="100"/>
        <c:noMultiLvlLbl val="0"/>
      </c:catAx>
      <c:valAx>
        <c:axId val="54306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06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10</c:v>
                </c:pt>
                <c:pt idx="5">
                  <c:v>5</c:v>
                </c:pt>
                <c:pt idx="6">
                  <c:v>11</c:v>
                </c:pt>
                <c:pt idx="7">
                  <c:v>16</c:v>
                </c:pt>
                <c:pt idx="8">
                  <c:v>8</c:v>
                </c:pt>
                <c:pt idx="9">
                  <c:v>12</c:v>
                </c:pt>
                <c:pt idx="10">
                  <c:v>-24</c:v>
                </c:pt>
                <c:pt idx="11">
                  <c:v>37</c:v>
                </c:pt>
                <c:pt idx="12">
                  <c:v>11</c:v>
                </c:pt>
                <c:pt idx="13">
                  <c:v>10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87-450A-B5A7-4184A8D1DD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-1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5</c:v>
                </c:pt>
                <c:pt idx="13">
                  <c:v>0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87-450A-B5A7-4184A8D1DD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14</c:v>
                </c:pt>
                <c:pt idx="1">
                  <c:v>14</c:v>
                </c:pt>
                <c:pt idx="2">
                  <c:v>25</c:v>
                </c:pt>
                <c:pt idx="3">
                  <c:v>23</c:v>
                </c:pt>
                <c:pt idx="4">
                  <c:v>0</c:v>
                </c:pt>
                <c:pt idx="5">
                  <c:v>20</c:v>
                </c:pt>
                <c:pt idx="6">
                  <c:v>6</c:v>
                </c:pt>
                <c:pt idx="7">
                  <c:v>15</c:v>
                </c:pt>
                <c:pt idx="8">
                  <c:v>12</c:v>
                </c:pt>
                <c:pt idx="9">
                  <c:v>12</c:v>
                </c:pt>
                <c:pt idx="10">
                  <c:v>10</c:v>
                </c:pt>
                <c:pt idx="11">
                  <c:v>15</c:v>
                </c:pt>
                <c:pt idx="12">
                  <c:v>19</c:v>
                </c:pt>
                <c:pt idx="13">
                  <c:v>17</c:v>
                </c:pt>
                <c:pt idx="1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87-450A-B5A7-4184A8D1DD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</c:v>
                </c:pt>
                <c:pt idx="1">
                  <c:v>-3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-3</c:v>
                </c:pt>
                <c:pt idx="9">
                  <c:v>7</c:v>
                </c:pt>
                <c:pt idx="10">
                  <c:v>-8</c:v>
                </c:pt>
                <c:pt idx="11">
                  <c:v>3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87-450A-B5A7-4184A8D1DD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-1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87-450A-B5A7-4184A8D1D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9926904"/>
        <c:axId val="609921984"/>
      </c:lineChart>
      <c:dateAx>
        <c:axId val="60992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21984"/>
        <c:crosses val="autoZero"/>
        <c:auto val="1"/>
        <c:lblOffset val="100"/>
        <c:baseTimeUnit val="days"/>
      </c:dateAx>
      <c:valAx>
        <c:axId val="60992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2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557F-CE0B-4C82-AC11-D87C43E6F8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95B9D-4ED7-4BA8-996C-876D0F0CB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9389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8121-8E69-45A3-83AD-D6CDDC9D8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E524D-FB22-4104-8046-031656648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95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71996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755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29675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0622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3228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5424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1066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70040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7682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3331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8581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84578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6615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2290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7505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7446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9575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69471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5091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615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6939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9573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073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6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1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2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564C8-B2E5-46CA-87B9-17372A983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72242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1D63-DFC1-47B0-AF13-AA3213B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0AA80-CC73-4552-A863-0BABD4A3D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802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69879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0816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278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5400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5565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4090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3174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44702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96394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7521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4282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34649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5398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13922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673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9749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6159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8378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6662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8216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9453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1982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540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4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42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3FF24-2147-441C-9955-8FC2BA834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722745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0A728-E7E3-4FC6-9089-B1B3CD47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3381B-13DD-49B6-AE18-D6B61DFD6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574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614C0-E98D-4DA5-AA58-D585F3FAA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B8A1A-A313-45F7-8BCF-B01316159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2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B7AD-F5EB-49F1-97EC-5C2AC8243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CDC64-78AC-49BB-88E2-E65FFE235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5478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8C4EA-A192-4ED8-859F-30EA9D367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D7BD6-A92B-4F51-9CE1-A7E2B167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92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AEC7-9173-4DF7-9ABD-E0A11583B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43D20-B391-44F5-A76A-EF71599B35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0785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900F9-07E4-4396-BF11-12474E4E4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F3A0E-B5CE-4F47-AB97-F0993512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0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6816-E08B-452D-8E35-725B003C9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5EB74-49EA-4216-AD4D-DA68E4AB4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9545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E9E58-F3C2-4CBF-9CB3-F3B4FD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3B3C2-C8E1-4D80-8E01-7E91F3E2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47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3161-6A12-41B3-AEAB-CD0A3BC4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990A7-3A8F-42E0-8C75-FD1D1A1C4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764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83061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790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502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94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321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26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717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650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864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12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19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5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9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020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578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289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41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969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336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01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28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80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364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831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467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62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93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41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061F1-BB66-4D5F-94EC-FED7B9F76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93114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3D507-E556-4A03-A732-AD8432C3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250FD-BCE7-4F11-9B5B-D5B81907C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77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2558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1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40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026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139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590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428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556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900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80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744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268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879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83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411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303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399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69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46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921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18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806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402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088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90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244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872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7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23:00:55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¿Aún no tienes tus boletas para el concierto de Juan Luis Guerra y Vicente García? ¡Juye, que volvió el 15% de descuento! Solicítalo a través de tu app #MiAltice y busca tus boletas en tiendas Altice Lope de Vega, Blue Mall, Bella Vista Mall y Churchill.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759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45F30-B5D1-43E0-A17C-7ED90B94F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055399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5BD0A-32EE-450A-96C4-05B9F8D58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4108F-662E-480E-88D5-ACA7DA797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818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25885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81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840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135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017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12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074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88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366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518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933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529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42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414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27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55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212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26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967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018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717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59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38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3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964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38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135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7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21:50:31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 internet, voz y #AlticeTV con un plan #TriplePlayAltice Plus y escoge entre 4 regalos gratis por 3 meses: minutos gratis, paquetes de canales premium, 20% de descuento en tu renta o aumento de velocidad en tu internet. ¡Visítanos o llama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146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E256F-FBCE-48CA-ACB7-56E94056D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72900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74F2-6487-47A6-A5F0-82F53A0A0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B8432F-6CC9-47E0-A755-825E6DB8D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892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4668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3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88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89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10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71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511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576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720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239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014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569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91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309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13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62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965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781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767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1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623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96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949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719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98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373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304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68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21:49:23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App de NBA te permite ver tus partidos favoritos de la NBA en cualquier momento del día, desde donde estés y con quien quieras. Descárgala a través del App Store o Google Play y regístrate con tu cuenta Altice. #AlticeSports. 🏀⛹️‍♂️📲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27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59A84-0E2D-4F90-81E8-ED7E95D66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06325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F0B1-4CF0-4690-97D8-AB17A1DB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1FFC6-29CB-4A59-A33C-DDE8B1278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915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8104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97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057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4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38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277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425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65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761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455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900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468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171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44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42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635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850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83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71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82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041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545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341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94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51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19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42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8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#AlticeCinema te invita una función privada el domingo 2 de diciembre en Caribbean Cinemas de Acrópolis Center, Santo Domingo. Para participar solo tienes que completar el formulario en http://bit.ly/2DTnvap y mencionar en un comentario a tu acompañante con el hashtag #AlticeCinema.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03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14939-D95E-4190-8AD9-B1F79AACE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768273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C201-9A17-4148-8156-1FEEBDAC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EBB17-5895-49B4-AC62-F80BAB43F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937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60671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978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19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47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39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03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439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76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453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178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64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424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47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715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617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115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00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69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82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35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98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1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576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799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621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598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391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temporada puede durar par de meses, pero nuestro amor por la pelota es ilimitado. ⚾😍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3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567D0-6EF4-44D5-A5E9-C471188AE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598026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3191-47E6-4C49-BBC5-19FDE05A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15DD2-028D-401C-8CAC-8DC0BEF1D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80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0147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236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565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58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79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051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958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686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161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2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152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86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70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64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518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39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52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932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869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477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256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313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682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5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40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315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48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3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¡#AlticeMusic y Alcatel mobile te invitan a vivir sin límites de Romeo Santos en su Golden World Tour este 15 de diciembre en el Estadio Olímpico! 🤩 Disfruta de un 10% de descuento para clientes Altice o canjea tus #Fidepuntos por boletas en tiendas Altice Bella Vista Mall, Blue Mall Lope de Vega y Churchill. ✨#RomeoConAltice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9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F44D0-CB91-463F-9689-534C2E479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202241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9D1E8-87B8-4CBB-B4E2-26411F22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A5235-DBF9-46BF-BF60-73076D060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178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9908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78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878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53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020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67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430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564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967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09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84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68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305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322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37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228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20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44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010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59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609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38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310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356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565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927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38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8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15:51:57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"Día Internacional de la Eliminación de la Violencia contra la Mujer" nos sumamos a esta importante iniciativa de Bolivar Valera (El Boli), para resaltar que reconocer a cada víctima, concienciar a cada persona y trabajar juntos para que no haya  una menos, #NoEsPorModa es una necesidad.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78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10914-B15B-4A8A-BE9E-CC7CCAB55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954895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991F-8DF6-409F-93C6-744B9734E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CD564-8350-48BA-90C0-2327310BB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45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798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5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961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35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886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724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29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771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869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650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08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1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118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153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238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258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901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372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220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75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70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08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622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58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55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282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98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9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la fuerza esté contigo en este sábado, con el gran estreno de HBO Latinoamérica en los canales 504 SD y 481 HD de #AlticeTV.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139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89A1E-50B6-4317-BA1E-FE9B40E12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78577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18023-4432-40E5-A6DA-891DD3FD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2557D-F377-41C6-BA07-E4F0C68B6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7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39575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329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568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98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0277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25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07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296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277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232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71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112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66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905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450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00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939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95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37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615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26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830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45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461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44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594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86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33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16:00:12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¡Hoy todas las miradas estarán en Buenos Aires! Sé testigo de la emoción del deporte rey en la final de la Copa Libertadores, hoy sábado 24 a las 3:00 p.m., de manera exclusiva por los canales 360 y 464 de FOX Sports. #AlticeTV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745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E8027-F18A-4317-88A4-A0C6BFA6B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724197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9A71-A01C-4969-8E69-0401FDFF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72884-C3D1-4F0C-A70B-097B7CEAD4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79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0736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99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50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47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174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896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009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629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466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448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403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335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274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132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52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42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25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20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279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03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339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59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27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371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087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043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02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87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13:06:33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¡Pa’ que no te lo pierdas! 😱🙌🏻 Hemos extendido el #BlackFest por todo el fin de semana, descubre todas las ofertas en nuestro tap y aprovéchalas en tu tienda Altice más cercana.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42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3BA75-FCAF-4579-A8DA-A87D844FF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631604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F250-C6ED-4B1D-90C0-5398C4E1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92F62-E3B6-499E-9A49-2FCBBA877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95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81089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455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806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60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291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089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60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637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24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644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935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64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20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772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52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59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35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06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037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32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965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9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360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268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904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12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4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23:37:50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Serie A está de vuelta! ⚽️🇮🇹Disfruta de los mejores partidos del fútbol de Italia por los canales 350/460 HD de @espn y grita cada gol con acento italiano. #AlticeSport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87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89338-F233-4E36-BC2A-6298A39B6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23575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33B8-F1D9-481C-8340-9E91660A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E1734-6B2E-46F5-B861-0B9271CE0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650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6436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937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232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41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185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61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24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07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45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423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494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97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425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46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469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79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11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608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418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24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854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179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70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334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05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123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006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5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21:00:07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¡Aún estás a tiempo de montarte en el festival! 🙌🏻🎉 Visítanos en Altice Churchill y únete al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3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ECBCF-362B-43FC-A8B3-FF3CFBA77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892692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44DCE-6E91-4A33-B988-EA9FEF39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BBEF7-9377-4644-BBB4-BA4FE1DDB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545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90678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018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792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408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40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77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95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991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714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01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98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643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648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46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67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010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66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69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56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18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69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122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648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237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79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819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9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19:57:58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al #BlackFest en Altice Churchill y llévate tu TV Samsung HD 32", al adquirir #TriplePlayAltice Superior o Max.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24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089D6-6B23-432E-BD6D-2D6DB3655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059862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DCF62-B3B4-46AE-88E3-DA133D384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B8976-9AE9-4B1E-B708-ACAE314E5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172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7240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25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251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2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00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891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344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517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484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469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51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83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87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597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951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97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926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441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192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98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2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346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0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54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026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865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1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18:11:06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¡Con cualquiera, ganarás tu! 📲🙌🏻Tenemos todo un festival con los mejores móviles a tu disposición para que estés conectado en todo momento.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212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193AA-F75F-4CF4-91DA-E0934DF2D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817827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C5C0-978E-4625-8B15-2E42D3CA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DF4CA-BB6E-4908-BA8A-602C61741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792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30784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789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293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616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426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316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16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77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057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454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870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67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312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0139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773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995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862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78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766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132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283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034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75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203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705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745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17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9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15:59:48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fest con to’ los power! 🎉📲🙌🏻 Por la compra de móviles Huawei, te regalamos otro móvil o artículos Huawei, esto sí que es un festival. Válido para los primeros 10 clientes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72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ED444-F3B8-409F-916E-8CF76E067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376010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AC40C-DD72-4236-A416-C758DE96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E2661-07F5-4C5B-940E-DA2C3C786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92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44495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020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3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043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375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053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783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237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63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55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87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197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41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579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940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266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420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06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8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204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99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2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64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00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650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5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98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0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15:34:18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en festival en Altice Churchill! 🎉 Acompáñanos y vive el #BlackFest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07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EB87D-84E2-435E-B9ED-EB92535AE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117173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9849-24E2-4EEB-BBC5-6547AEF5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A1CC3-77DE-495B-B062-E196B446A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878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111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643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460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906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61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981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9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087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93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24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699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360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114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04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775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271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61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826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97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1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5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54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943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471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71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362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01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06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14:18:44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festín de ofertas por pipa’! 📲🎉 Por la compra de móviles Alcatel, te regalamos boletas para Romeo / electrodomésticos 🎁, esto sí que es un festival. Válido para los primeros 10 clientes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81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A8FB5-5DAD-46A3-B9C4-542DC5BE8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209929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24CD-0311-4A83-9351-0D65F346C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7FB39-1A28-4471-83C3-1FDCC3D1A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750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85456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40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43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52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921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42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836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9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373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24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953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602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0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320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8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836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8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10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975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90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681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45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84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3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2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65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177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8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14:02:39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23 de 7 a.m. a 8 p.m., y sé de los 10 primeros clientes en adquirir #TriplePlayAltice Superior o Max con una TV Samsung HD 32" GRATIS. Los siguientes clientes también podrán llevársela por solo RD,000.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37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784D0-47B2-47B5-99B5-189E600CB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177034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07A4C-6967-4452-B31E-9CEDC32A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FF9E5-7F87-4332-9FB7-A4E91A89C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940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38409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76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862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312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31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8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36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513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436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959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68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12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941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32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105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818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953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93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201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904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805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083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732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72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95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652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431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4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14:00:15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Samsung Galaxy J6+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5CEFF-2828-47FF-B3A1-F32E8D6A4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903344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0D501-25E4-40A3-AD5B-6FF81B652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DAD69-FEAB-40CC-9A6A-42E9EF572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068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6120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979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628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179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394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42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52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987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10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58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84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504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047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82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445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035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36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3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110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06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500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742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758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416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516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954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18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13:58:43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Sony Xperia XZ1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9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742BE-DD38-40CD-B049-73CBF5CF2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087189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3BA1A-3342-4838-8025-8999DEA9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B7DAF-0C73-450F-BFC1-55ACEC313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132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420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983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892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302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40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833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052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590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676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13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48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98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968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06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50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647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57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185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104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21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21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24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379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441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68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64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853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65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13:56:37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Alcatel 3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59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64E6E-E201-4333-BBDE-0EF9645DE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576495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52A1D-D57E-41EC-BA64-62468371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3992D-ACC7-4B02-8404-5115AC2AD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8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9242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539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224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946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218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01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022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651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88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336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436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721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460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65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114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866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141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891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89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74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14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351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224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316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779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372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259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13:54:48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llévate tu Huawei Y9 con un regalo especial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735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0E613-D961-46A1-8C84-4F698AA07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983311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80D5-0466-437C-A836-8E7A0967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8CDA4-EE0F-449D-8E00-3B4674EF4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394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12264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026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82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834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9983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26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739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092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486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961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85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078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310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054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52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65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902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21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5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10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235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553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106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743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74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704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09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Sony Xperia XA2 Ultra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41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50B2D-6F1A-4450-8565-5CCB1BB3F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440234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5BDE-815D-4E2E-A970-92C2BD40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49003-7C5B-4E41-9C87-17E3C3238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383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3363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254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94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71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44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533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9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61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444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2468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121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366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9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55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069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78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45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557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673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107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613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224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775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80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642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46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165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0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13:48:42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Samsung Galaxy J4+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4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C3AEE-8D71-48BB-AF0C-24BF1CF5A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75579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F8A1-8167-422F-A8D3-4D2B1992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1CA92-D424-48E0-8DAA-EEC4197CF8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3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2270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947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241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84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868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021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328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96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62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85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469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863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353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23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04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750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457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93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359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7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6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312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74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360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060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75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88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13:47:38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¡Esto si que es un festival! 🎉🎁📲Desde tempranito nuestros clientes están disfrutando de una experiencia única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97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54900-1AFE-44B0-8042-5BAC10BFB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4587910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FFD0-299A-400B-A4C7-FC47E45F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4CA9B4-2BEF-4567-9AF8-90F03D66EB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113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B6648-827F-4A1E-A84E-4CF88859E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FA8FC-2B94-4D6C-844C-8EB67B33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11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D63C-8C5C-4755-B06B-78F339645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68AE7-9375-4AF2-A9F0-8B7811B43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068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36639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194740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1052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97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44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4357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16341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29829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987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313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6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75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3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6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18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36CF2-63CD-4B2F-AA01-84942964A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547577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91DC-7C6E-4BC2-B3F3-2E79C9158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7FFC0-A518-4470-9CAD-24ECBB05B0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0902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C5DB9-F556-41F9-AC3B-9146B3A9D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C407D-469D-468A-8005-3734532E9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28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8F08-8338-4528-86D5-F43BA5C5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BBDB2-6774-4CF9-9E09-EF421C991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841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D0E05-987E-404D-8699-A79435E50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2DF7B-D97A-4C5A-859D-E04988DDE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517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D7DEE-4143-4345-8014-A9B9F58D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218889-AC77-4983-86CA-919F393A5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6746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7651A-1D5F-4BA6-AC25-B974B62A7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26B24-620B-4F9B-87D7-C1E24EF5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37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A475-259E-42A5-B00E-2F29F57F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6B34F2-41B9-43A8-8034-BDAFD4F43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046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8AA9C-6312-49EC-AA57-0EAFD3D3D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D44A3-2AB4-4930-8386-849F5AFE5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50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F16B-8789-4BEF-A78D-2BFF14BC5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63786-C3D2-4C03-BE83-FDA9BCCF6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87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819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3066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611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5946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239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7768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2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tienes tus boletas para el concierto de #JuanLuisGuerra y #VicenteGarcía? 😲¡Juye, que volvió el 15% de descuento! 🏃‍♂️💨Solicítalo a través de tu app #MiAltice y busca tus boletas en tiendas Altice Lope de Vega, Blue Mall, Bella Vista Mall y Churchill. 🤳#AlticeMusic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https://www.instagram.com/p/BqqUuqVh3vP/media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2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22:29:25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¿Hay algo más hermoso que un fanático de la pelota cuando lo invitan al play? 😍Menciona a quién quieres llevar #PalPlayConAltice y estén atentos a nuestras redes para la oportunidad de ganar boletas. 👯‍♀️⚾️✨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https://www.instagram.com/p/BqqQxFNh_Ml/media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45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21:47:41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App de NBA te permite ver tus partidos favoritos de la NBA en cualquier momento del día, desde donde estés y con quien quieras. Descárgala a través del App Store o Google Play y regístrate con tu cuenta Altice. #AlticeSports. 🏀⛹️‍♂️📲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https://www.instagram.com/p/BqqL_eyhnpz/media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50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18:53:08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acercan los últimos días para participar, ¿Ya ganaste boletas pa’l play? ⚾ Activa un plan, recarga o canjea tus vidas y ya estás participando. 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https://www.instagram.com/p/Bqp4AY8nouB/media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29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F6734-379C-4152-916E-33E2628EC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555367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9353-4D4E-46F6-AD34-8E561EB70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6B86C-9340-4268-A8E3-84EF6405E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967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9970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366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0198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2109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7736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869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01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- 2018-11-26 17:32:27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en esta navidad la distancia no sea una excusa para acercarte a los tuyos! 🎉🍷🎅 Solicita tu plan de Internet WIND y disfruta de estar conectado en todo momento🎄💃 Para más información accede a wind.com.do o llama al 8092003000 #NavidadWind #WindTelecom 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https://www.instagram.com/windtelecom/p/BqpuwFnBzHi/media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82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- 2018-11-26 15:30:35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#ClaroKit, llévate tu Smartphone favorito y recibe Internet gratis por 30 días + 25GB gratis de almacenamiento en Claro drive. ¡Todo en uno! Conoce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https://www.instagram.com/p/Bqpg1dpBz1o/media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46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15:30:07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Conéctate a todas horas y en todos lados con tu Internet Ilimitado #MifiPrepago. ¡Actívate y recibe 7 días de internet gratis!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https://www.instagram.com/p/BqpgyGanN1M/media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6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15:19:46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Combina internet, voz y #AlticeTV con un plan #TriplePlayAltice Plus y escoge entre 4 regalos gratis por 3 meses: minutos gratis, paquetes de canales premium, 20% de descuento en tu renta o aumento de velocidad en tu internet. ¡Visítanos o llama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https://www.instagram.com/p/Bqpfjm2hovS/media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22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21611-3B5E-49A8-91D4-7597044ED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2648823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3264-3AFA-420F-8B4F-2120CCC2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5B183-C756-4EDA-A4C2-E11564B6A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323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187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997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6512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9700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480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908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25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13:30:04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 Santa dominicano te da el mejor plan del mercado! 🎄
5 veces más internet con un #PlanInfinito en #Viva. #SantaAplatanao #SantaDominicano #NavidadViva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https://www.instagram.com/p/BqpTC0Kn7_g/media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2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- 2018-11-26 00:32:26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#AquiHablamosPelota, porque para el dominicano no hay nada más claro que un hit entre segunda y tercera base.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https://www.instagram.com/p/Bqn6CSMBNky/media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23:58:43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#AlticeCinema te invita una función privada el domingo 2 de diciembre en Caribbean Cinemas de Acrópolis Center, Santo Domingo. Para participar solo tienes que completar el formulario en el link de nuestra Bio y mencionar en un comentario a tu acompañante con el hashtag #AlticeCinema.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https://www.instagram.com/p/Bqn2MTshuut/media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26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23:23:49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fanáticos celebran a su equipo desde la mejor vista del estadio y el mejor ambiente, el VIP Lounge Claro. #AquiHablamosPelota huaweimobilerd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https://www.instagram.com/p/BqnyMt3hzYp/media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1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22:45:06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temporada puede durar par de meses, pero nuestro amor por la pelota es ilimitado. ⚾😍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https://www.instagram.com/p/BqntxJXBiKm/media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154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FBD5F-BC3E-4A93-8F85-E768B5B4C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1832642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0132-3DB7-4FB3-BB7C-FF1454D98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4DF9E-C13E-4F1F-8B3E-54FB88AF1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121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3738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137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187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4610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1895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23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8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22:39:44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¡Llegó la hora!, esta tarde se enfrentan los eternos rivales. Los Tigres del Licey reciben a las Águilas Cibaeñas en su casa y la fanaticada está dispuesta a todo para animar a su equipo. #AquiHablamosPelota huaweimobilerd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https://www.instagram.com/p/BqntFbLhB_K/media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7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- 2018-11-25 17:48:02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ley de horas para que  finalicen nuestras ofertas de #WiFriday. 😱⏰ Dirígete a nuestra sucursal más cercana y contrata tu servicio #WindNet con el doble de gigas por hasta 3 años.🌐🏃‍♂️🏃‍♀️ #WiFridayWind #InternetWind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https://www.instagram.com/windtelecom/p/BqnLxTqhta3/media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24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17:21:36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¡#AlticeMusic y alcatel te invitan a vivir sin límites de #Romeo en su Golden World Tour este 15 de diciembre en el Estadio Olímpico! 🎶🙌🏻 Disfruta de un 10% de descuento para clientes Altice o canjea tus Fidepuntos por boletas en tus Tiendas Altice Bella Vista Mall, Blue Mall, Lope de Vega y Churchill.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https://www.instagram.com/p/BqnIvyCBrre/media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44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528B6-3EB7-4DC0-8659-8CF2A37B4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843659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D2B88-636A-4756-ACEC-EB970528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A61B9-2EE8-40CC-80C2-EC5D631B49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174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1028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4371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0184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847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0812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851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15:49:03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 la #NoViolenciaContraLaMujer nos sumamos a esta importante iniciativa de bolivarvalera, para resaltar que reconocer a cada víctima, concienciar a cada persona y trabajar juntos para que no haya una menos, #NoEsPorModa es una necesidad. ・
・
・
“En cada una de las fotografías que subí este mes a mi Instagram está la historia detrás del nombre, te invito a que lo leas, gracias paoesther marovita por ayudarme a aportar un granito de arena. COMPARTE ESTE VIDEO.
La conversación sobre la violencia en contra de la mujer #NoEsPorModa, es una emergencia que nos concierne a todos. Si conoces un caso, denúncialo. Línea Vida (809)200-1202.”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https://www.instagram.com/p/Bqm-FN5B7I7/media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6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15:26:22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vivimos la final de Voleibol de la Zona Norte en la #CopaIntercolegialClaro Samsunglatin.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https://www.instagram.com/p/Bqm7L1phVLB/media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6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F1C7A-53D8-429B-B19B-AD4970395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832554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B856-7903-45F7-805D-2219D9A5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B77A22-F7B9-405F-A212-0C221CFB9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9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579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176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4487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8553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010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339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55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- 2018-11-25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te quedes callada, que el miedo no te impida denunciarlo. Ponle fin para tener un principio. #NiUnaMás #NiUnaMenos
Día de la Eliminación de la Violencia Contra a la Mujer.
#VivaElAmor #VivaLaMujer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https://www.instagram.com/p/BqmxrvtAnH4/media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- 2018-11-25 13:58:14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amor no controla! Mantente alerta a este tipo de señales y bloquea estos actos violentos antes de que sea demasiado tarde. ✋💪 No olvides que no estás sóla, busca ayuda de tus seres queridos y dile NO a la violencia de género. 👊🚫 #DiaDelaNoViolenciaContraLaMujer #ViolenciaDeGénero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https://www.instagram.com/windtelecom/p/BqmxeM4hzIa/media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96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13:24:38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Internacional de la No Violencia Contra la Mujer, trabajemos contra un daño que afecta a miles de mujeres, la Violencia Digital. 
Te invitamos a contar tu historia. Comparte un video utilizando el hashtag #ViolenciaDigitalEsViolencia , menciónanos y juntos generemos un cambio. ✋🏽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https://www.instagram.com/p/BqmtlGPBChX/media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1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ADDC8-804D-40FF-8398-949295D84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569312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2E1A-C239-408F-A23E-1DBE9B3CA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C7CF6-542B-4E5F-B5ED-D063091EA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300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5385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0085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590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8228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5728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090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9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11:56:55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la última vuelta? 🏁🏆 La Fórmula 1 llega a su fin con el GP de Abu Dhabi, disfruta de esta carrera memorable a través de #AlticeTV por los canales 515 SD y 492 HD de Fox Premium. ¡Solicítalos al 809-859-6000! #F1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https://www.instagram.com/p/BqmjltdBoT9/media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7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11:00:06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esperes más! Ya puedes adquirir el iPhone X a precio especial aprovechando nuestras súper ofertas de #RedFridayClaro. ¿A quién le gustaría tener este Smartphone?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https://www.instagram.com/p/BqmdFlmFkNL/media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83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10:00:12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en nuestras manos el poder de salvar vidas a través de la denuncia. Detengamos futuras tragedias a través de la información, el empoderamiento y la conciencia colectiva. #DefiendeTuVida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https://www.instagram.com/p/BqmWO2iFy1w/media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1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- 2018-11-24 20:58:19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 ya adquiriste tu #InternetWind con las ofertas de #WiFriday no olvides compartir la clave con tus amigos! 🌐📱👫 #ComparteSinLimites #WindNet #WiFridayWind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https://www.instagram.com/windtelecom/p/Bqk8wLbh0Y_/media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1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31543-D256-4EFD-B0B9-4B7C9891A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0634226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52A5C-17B2-4E70-A4DA-DB4EDBB6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58CF5-67A8-4878-8AB2-23AC9E6C3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99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95539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2484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410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80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128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768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635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598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5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90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- 2018-11-20 13:49:23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https://scontent.xx.fbcdn.net/v/t51.12442-15/46287493_2209717862687613_618108427402477568_n.jpg?_nc_cat=100&amp;_nc_ht=scontent.xx&amp;oh=6f87664f56b08a3b68b0d739f4ae4c68&amp;oe=5CAB1A60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7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- 2018-11-20 02:13:47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https://scontent.xx.fbcdn.net/v/t51.12442-15/44726888_463608367496764_925931061379072000_n.jpg?_nc_cat=100&amp;_nc_ht=scontent.xx&amp;oh=9289390cc58dbbb5c5099625a80ad0f6&amp;oe=5C79B767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3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- 2018-11-19 14:06:16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https://scontent.xx.fbcdn.net/v/t51.12442-15/45272130_289409025017997_4716805647939665920_n.jpg?_nc_cat=106&amp;_nc_ht=scontent.xx&amp;oh=34723ca2928dd8507298e7c4d0656e79&amp;oe=5C72389B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68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15EC-8A7C-4CF4-95B8-7DBEB9479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5758469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DA88-75F2-4DAB-A4D9-F9DDED69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040F8-E6C2-4BFA-BF55-28BE7A50E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945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20364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1574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216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367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431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12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650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113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638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8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14:18:05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https://scontent.xx.fbcdn.net/v/t51.12442-15/45556102_2100446370270151_6593733023743606784_n.jpg?_nc_cat=101&amp;_nc_ht=scontent.xx&amp;oh=cfc75780c9581991ba30bf60da450b0f&amp;oe=5C651899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8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https://scontent.xx.fbcdn.net/v/t51.12442-15/44582906_2308248182522053_1418393171179601920_n.jpg?_nc_cat=109&amp;_nc_ht=scontent.xx&amp;oh=212e8ba2c2e8cd0b5f111e40fdc89bcd&amp;oe=5C7B8B19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84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https://scontent.xx.fbcdn.net/v/t51.12442-15/43698076_497282504088619_2034520076765364224_n.jpg?_nc_cat=107&amp;_nc_ht=scontent.xx&amp;oh=5b6983f98d12c2e43a17454adac9c515&amp;oe=5C84136A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074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78A1A-15BE-465D-A02E-BED2C3773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383726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A3175-6B5C-4BD0-BF7E-2B4E954D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75DC9-45BC-4DF7-8746-1D1738EC0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409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097703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6055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773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444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73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09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30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43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54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8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https://scontent.xx.fbcdn.net/v/t51.12442-15/46067496_343377912906479_3544430600066695168_n.jpg?_nc_cat=108&amp;_nc_ht=scontent.xx&amp;oh=9fbe96fdac295d95cc3f8d65c57ded15&amp;oe=5C780E62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3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19:10:53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https://scontent.xx.fbcdn.net/v/t51.12442-15/44261139_305591380293805_522394956657065984_n.jpg?_nc_cat=106&amp;_nc_ht=scontent.xx&amp;oh=62c45a9f4c77c38e013a240fccba923a&amp;oe=5CB1F531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15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13:55:45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https://scontent.xx.fbcdn.net/v/t51.12442-15/44389047_2217794185164567_8476370622992089088_n.jpg?_nc_cat=109&amp;_nc_ht=scontent.xx&amp;oh=0ac55ab46abf52719bba5dbbf71084da&amp;oe=5C80CFD7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0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B195F-7E9F-4860-8F4C-85A9C8CDA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6039715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A62CA-450D-4DCA-9249-CBCBC514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C2563-EC52-4A24-B765-BCCD837EA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972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559258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708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206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32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21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93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51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63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869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9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13:54:52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https://scontent.xx.fbcdn.net/v/t51.12442-15/44752233_1500397933437960_5042509235791855616_n.jpg?_nc_cat=106&amp;_nc_ht=scontent.xx&amp;oh=533a430fc406306d33ffa9a30f4d83ef&amp;oe=5C6F0B77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3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00:52:07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https://scontent.xx.fbcdn.net/v/t51.12442-15/44412293_928086967580365_3672047882455744512_n.jpg?_nc_cat=111&amp;_nc_ht=scontent.xx&amp;oh=53eb51548c19d0eb9e1aac9056f6fbcd&amp;oe=5CAEC73C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1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12:35:31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https://scontent.xx.fbcdn.net/v/t51.12442-15/44721800_338740050013686_7575685491048054784_n.jpg?_nc_cat=110&amp;_nc_ht=scontent.xx&amp;oh=edc9b13f55cf8d8f0d7dd49e89d2b758&amp;oe=5C664403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26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7419E-59AD-450D-B8DA-790EDCFF8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377021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5517E-46A6-46FC-8FC3-0177BA40F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43E83-C9A6-455D-9F63-C10A3BF822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354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978290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7343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532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844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02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484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897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63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745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5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12:32:53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¡Juntos, sin límites!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https://scontent.xx.fbcdn.net/v/t51.12442-15/44384077_2446678048682579_5269018939035222016_n.jpg?_nc_cat=110&amp;_nc_ht=scontent.xx&amp;oh=967be71111b3228d13101d2a6a639909&amp;oe=5C785480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5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01:46:17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@soypamel  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https://scontent.xx.fbcdn.net/v/t51.12442-15/43067427_357361898351177_8583301118090543104_n.jpg?_nc_cat=103&amp;_nc_ht=scontent.xx&amp;oh=dcb07a0367b3b043b3cfeff43324b272&amp;oe=5C68403A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5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01:41:59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@RICCIEORIACH 
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https://scontent.xx.fbcdn.net/v/t51.12442-15/42760731_191942138400271_6329561370756907008_n.jpg?_nc_cat=107&amp;_nc_ht=scontent.xx&amp;oh=59ba473446f7428e124d8318f0eb2c38&amp;oe=5C7B2DA1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66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26E5-4C33-4E9C-A6EF-56500AC11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3082489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645E-8086-4344-8AFF-07EF6047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D7EAA0-F20B-4622-8355-F3A05B9117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933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503788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249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51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256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265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3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674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80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247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9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01:33:42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https://scontent.xx.fbcdn.net/v/t51.12442-15/44470665_2073530266041402_6225651736611127296_n.jpg?_nc_cat=108&amp;_nc_ht=scontent.xx&amp;oh=d0e65b4ee2cd1a00c8eeeac913efc82f&amp;oe=5C810E68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3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01:31:33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#NavidadeAhíAhí #NavidadAltice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https://scontent.xx.fbcdn.net/v/t51.12442-15/42974412_531081420700034_4629170748685025280_n.jpg?_nc_cat=101&amp;_nc_ht=scontent.xx&amp;oh=1efb075bbf5926a1960bdc3b44815a2f&amp;oe=5C69E38A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6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01:25:27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@riccieoriach celebrando desde hoy la #NavidadAltice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https://scontent.xx.fbcdn.net/v/t51.12442-15/44260667_2290770737821282_9129075879547240448_n.jpg?_nc_cat=104&amp;_nc_ht=scontent.xx&amp;oh=33384138e7d1f7acfa8099d7aeadff80&amp;oe=5C725806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7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07956-DCCA-434A-9CA1-F740D7FF4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281246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0BEF-6585-4C20-9AAE-B39711EEE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3E0FE-7D85-4998-904E-7BA2C79BDC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112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89834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3545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208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535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209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532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9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962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8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5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01:20:45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 se celebra de ahí ahí.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https://scontent.xx.fbcdn.net/v/t51.12442-15/44309794_758529321161017_381169830599852032_n.jpg?_nc_cat=111&amp;_nc_ht=scontent.xx&amp;oh=1f80f9ee5178b6de587a6e1fefaa9f1b&amp;oe=5C711C97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0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01:17:09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#NavidadAltice...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https://scontent.xx.fbcdn.net/v/t51.12442-15/44264334_628991670836627_3381746245440634880_n.jpg?_nc_cat=111&amp;_nc_ht=scontent.xx&amp;oh=661182cfe5b7bd09c9331a60d0b33db8&amp;oe=5C8262FC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9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01:14:21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“Como parte de nuestros principios 
y valores, en #Altice seguiremos trabajando para fomentar el
emprendimiento dominicano”, expresó nuestra CEO Ana Figueiredo.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https://scontent.xx.fbcdn.net/v/t51.12442-15/45827772_572741403155631_5109130608118857728_n.jpg?_nc_cat=100&amp;_nc_ht=scontent.xx&amp;oh=ab8a8924a52962a6eab0fb70cfe1d590&amp;oe=5CB0B0BD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9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C9ACA-8683-404B-BF58-A0B6D328B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035448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0D17-1E56-42EF-ADFB-C9F5B23B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46C23-F744-47F0-B2AF-33A4DE55B1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15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427954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4542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68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280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77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075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255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174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044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8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@nashlabogaert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https://scontent.xx.fbcdn.net/v/t51.12442-15/45440110_271696270157525_2583526143982305280_n.jpg?_nc_cat=108&amp;_nc_ht=scontent.xx&amp;oh=d2b2ec44d6aec6c8e762e82acee4c467&amp;oe=5C78A648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1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00:51:26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@LA.MARIMBA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https://scontent.xx.fbcdn.net/v/t51.12442-15/44182042_2104897579574877_7946305395910246400_n.jpg?_nc_cat=105&amp;_nc_ht=scontent.xx&amp;oh=bb860163044a7df67ea199139c325cd4&amp;oe=5C7B7743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6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https://scontent.xx.fbcdn.net/v/t51.12442-15/42448818_735254790180029_1081401430020980736_n.jpg?_nc_cat=110&amp;_nc_ht=scontent.xx&amp;oh=4bc661698c2b3536ca4d79c1ce160055&amp;oe=5C636A45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3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DEE30-9A52-43BE-B534-54F53263F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1744179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DBF87-4653-43FC-9B27-46A5567A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E36E9-C7F3-44F9-914D-178A046AE1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50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134747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8445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224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95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756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946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511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- 2018-11-15 22:07:27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https://scontent.xx.fbcdn.net/v/t51.12442-15/44669362_749873725362425_1074957016276926464_n.jpg?_nc_cat=110&amp;_nc_ht=scontent.xx&amp;oh=bb71ee1c76993fdb4a27cb259bab79e4&amp;oe=5C7B2A38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363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EB258-0D77-45EF-9AC4-2DC579F81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9581165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1A44D-0209-4D43-9999-10CBFFDCC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F631F-6C4B-4BAC-A782-4EB53D5781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434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8032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392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201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76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53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251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72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88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844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396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79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215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602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79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12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3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51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5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80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65638-7DDB-479B-8402-4F809B243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1069293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0C7F-E4FF-4A0B-B39C-C1E2E3D53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E627A-8CFC-4E38-8D73-2A21960A4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7844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3A59B-350C-4296-A425-7094A4BC0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13103-9555-486C-9C9D-968171B2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83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5125</Words>
  <Application>Microsoft Office PowerPoint</Application>
  <PresentationFormat>On-screen Show (4:3)</PresentationFormat>
  <Paragraphs>2246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Calibri</vt:lpstr>
      <vt:lpstr>Arial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Impressions  | All Pages</vt:lpstr>
      <vt:lpstr>Instagram Interaction Rate | All Pages</vt:lpstr>
      <vt:lpstr>Instagram Organic Reach by Post Type  | All Pages</vt:lpstr>
      <vt:lpstr>Instagram Posts Table | All Pages - 1 of 7</vt:lpstr>
      <vt:lpstr>Instagram Posts Table | All Pages - 2 of 7</vt:lpstr>
      <vt:lpstr>Instagram Posts Table | All Pages - 3 of 7</vt:lpstr>
      <vt:lpstr>Instagram Posts Table | All Pages - 4 of 7</vt:lpstr>
      <vt:lpstr>Instagram Posts Table | All Pages - 5 of 7</vt:lpstr>
      <vt:lpstr>Instagram Posts Table | All Pages - 6 of 7</vt:lpstr>
      <vt:lpstr>Instagram Posts Table | All Pages - 7 of 7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Administrator</dc:creator>
  <cp:lastModifiedBy>Administrator</cp:lastModifiedBy>
  <cp:revision>1</cp:revision>
  <dcterms:created xsi:type="dcterms:W3CDTF">2018-11-27T19:44:52Z</dcterms:created>
  <dcterms:modified xsi:type="dcterms:W3CDTF">2018-11-27T19:47:35Z</dcterms:modified>
</cp:coreProperties>
</file>