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Claro RD</c:v>
                </c:pt>
                <c:pt idx="1">
                  <c:v>Altice Dominicana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1157228</c:v>
                </c:pt>
                <c:pt idx="1">
                  <c:v>968694</c:v>
                </c:pt>
                <c:pt idx="2">
                  <c:v>446842</c:v>
                </c:pt>
                <c:pt idx="3">
                  <c:v>104498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90-40E3-9F0F-91B516247E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58</c:v>
                </c:pt>
                <c:pt idx="1">
                  <c:v>102</c:v>
                </c:pt>
                <c:pt idx="2">
                  <c:v>63</c:v>
                </c:pt>
                <c:pt idx="3">
                  <c:v>31</c:v>
                </c:pt>
                <c:pt idx="4">
                  <c:v>66</c:v>
                </c:pt>
                <c:pt idx="5">
                  <c:v>2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8F-408D-B6ED-994A548871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31</c:v>
                </c:pt>
                <c:pt idx="1">
                  <c:v>-41</c:v>
                </c:pt>
                <c:pt idx="2">
                  <c:v>81</c:v>
                </c:pt>
                <c:pt idx="3">
                  <c:v>78</c:v>
                </c:pt>
                <c:pt idx="4">
                  <c:v>477</c:v>
                </c:pt>
                <c:pt idx="5">
                  <c:v>385</c:v>
                </c:pt>
                <c:pt idx="6">
                  <c:v>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8F-408D-B6ED-994A548871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-32</c:v>
                </c:pt>
                <c:pt idx="1">
                  <c:v>-26</c:v>
                </c:pt>
                <c:pt idx="2">
                  <c:v>-17</c:v>
                </c:pt>
                <c:pt idx="3">
                  <c:v>-15</c:v>
                </c:pt>
                <c:pt idx="4">
                  <c:v>-33</c:v>
                </c:pt>
                <c:pt idx="5">
                  <c:v>-42</c:v>
                </c:pt>
                <c:pt idx="6">
                  <c:v>-27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8F-408D-B6ED-994A548871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-9</c:v>
                </c:pt>
                <c:pt idx="2">
                  <c:v>-4</c:v>
                </c:pt>
                <c:pt idx="3">
                  <c:v>0</c:v>
                </c:pt>
                <c:pt idx="4">
                  <c:v>-9</c:v>
                </c:pt>
                <c:pt idx="5">
                  <c:v>-9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8F-408D-B6ED-994A54887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702368"/>
        <c:axId val="347701056"/>
      </c:barChart>
      <c:dateAx>
        <c:axId val="347702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01056"/>
        <c:crosses val="autoZero"/>
        <c:auto val="1"/>
        <c:lblOffset val="100"/>
        <c:baseTimeUnit val="days"/>
      </c:dateAx>
      <c:valAx>
        <c:axId val="34770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0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@altice_do</c:v>
                </c:pt>
                <c:pt idx="1">
                  <c:v>@SomosAlticeDo</c:v>
                </c:pt>
                <c:pt idx="2">
                  <c:v>@ClaroRD</c:v>
                </c:pt>
                <c:pt idx="3">
                  <c:v>@Viva_RD</c:v>
                </c:pt>
                <c:pt idx="4">
                  <c:v>@windtelecom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0</c:v>
                </c:pt>
                <c:pt idx="2">
                  <c:v>36</c:v>
                </c:pt>
                <c:pt idx="3">
                  <c:v>22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C-4676-ADCC-D449F680E1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@altice_do</c:v>
                </c:pt>
                <c:pt idx="1">
                  <c:v>@SomosAlticeDo</c:v>
                </c:pt>
                <c:pt idx="2">
                  <c:v>@ClaroRD</c:v>
                </c:pt>
                <c:pt idx="3">
                  <c:v>@Viva_RD</c:v>
                </c:pt>
                <c:pt idx="4">
                  <c:v>@windtelecom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52</c:v>
                </c:pt>
                <c:pt idx="1">
                  <c:v>0</c:v>
                </c:pt>
                <c:pt idx="2">
                  <c:v>232</c:v>
                </c:pt>
                <c:pt idx="3">
                  <c:v>60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8C-4676-ADCC-D449F680E1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@altice_do</c:v>
                </c:pt>
                <c:pt idx="1">
                  <c:v>@SomosAlticeDo</c:v>
                </c:pt>
                <c:pt idx="2">
                  <c:v>@ClaroRD</c:v>
                </c:pt>
                <c:pt idx="3">
                  <c:v>@Viva_RD</c:v>
                </c:pt>
                <c:pt idx="4">
                  <c:v>@windtelecom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9</c:v>
                </c:pt>
                <c:pt idx="1">
                  <c:v>0</c:v>
                </c:pt>
                <c:pt idx="2">
                  <c:v>15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8C-4676-ADCC-D449F680E1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551832"/>
        <c:axId val="354813496"/>
      </c:barChart>
      <c:catAx>
        <c:axId val="28655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13496"/>
        <c:crosses val="autoZero"/>
        <c:auto val="1"/>
        <c:lblAlgn val="ctr"/>
        <c:lblOffset val="100"/>
        <c:noMultiLvlLbl val="0"/>
      </c:catAx>
      <c:valAx>
        <c:axId val="35481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5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-41</c:v>
                </c:pt>
                <c:pt idx="2">
                  <c:v>16</c:v>
                </c:pt>
                <c:pt idx="3">
                  <c:v>18</c:v>
                </c:pt>
                <c:pt idx="4">
                  <c:v>-7</c:v>
                </c:pt>
                <c:pt idx="5">
                  <c:v>10</c:v>
                </c:pt>
                <c:pt idx="6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DA-4717-B8D9-784B7B0F27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</c:v>
                </c:pt>
                <c:pt idx="1">
                  <c:v>3</c:v>
                </c:pt>
                <c:pt idx="2">
                  <c:v>7</c:v>
                </c:pt>
                <c:pt idx="3">
                  <c:v>2</c:v>
                </c:pt>
                <c:pt idx="4">
                  <c:v>-1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DA-4717-B8D9-784B7B0F27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6</c:v>
                </c:pt>
                <c:pt idx="1">
                  <c:v>-13</c:v>
                </c:pt>
                <c:pt idx="2">
                  <c:v>16</c:v>
                </c:pt>
                <c:pt idx="3">
                  <c:v>13</c:v>
                </c:pt>
                <c:pt idx="4">
                  <c:v>-8</c:v>
                </c:pt>
                <c:pt idx="5">
                  <c:v>6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DA-4717-B8D9-784B7B0F27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1</c:v>
                </c:pt>
                <c:pt idx="2">
                  <c:v>10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DA-4717-B8D9-784B7B0F27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@windtelecom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DA-4717-B8D9-784B7B0F27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802712"/>
        <c:axId val="357799760"/>
      </c:lineChart>
      <c:dateAx>
        <c:axId val="357802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99760"/>
        <c:crosses val="autoZero"/>
        <c:auto val="1"/>
        <c:lblOffset val="100"/>
        <c:baseTimeUnit val="days"/>
      </c:dateAx>
      <c:valAx>
        <c:axId val="35779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0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0.33898807642700002</c:v>
                </c:pt>
                <c:pt idx="1">
                  <c:v>9.7921040082172006E-2</c:v>
                </c:pt>
                <c:pt idx="2">
                  <c:v>7.4184918185001003E-2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8D-409E-B044-7532E96C81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6.2820992998727995E-2</c:v>
                </c:pt>
                <c:pt idx="1">
                  <c:v>3.3599099857641999E-2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8D-409E-B044-7532E96C81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0.21329619728412</c:v>
                </c:pt>
                <c:pt idx="1">
                  <c:v>0.12707024033663999</c:v>
                </c:pt>
                <c:pt idx="2">
                  <c:v>0.22435864592308999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8D-409E-B044-7532E96C81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0.43374759348276998</c:v>
                </c:pt>
                <c:pt idx="1">
                  <c:v>0.29476851277365002</c:v>
                </c:pt>
                <c:pt idx="2">
                  <c:v>0.48170136769730998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8D-409E-B044-7532E96C81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814480"/>
        <c:axId val="354810216"/>
      </c:barChart>
      <c:catAx>
        <c:axId val="35481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10216"/>
        <c:crosses val="autoZero"/>
        <c:auto val="1"/>
        <c:lblAlgn val="ctr"/>
        <c:lblOffset val="100"/>
        <c:noMultiLvlLbl val="0"/>
      </c:catAx>
      <c:valAx>
        <c:axId val="35481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1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</c:v>
                </c:pt>
                <c:pt idx="1">
                  <c:v>65</c:v>
                </c:pt>
                <c:pt idx="2">
                  <c:v>52</c:v>
                </c:pt>
                <c:pt idx="3">
                  <c:v>73</c:v>
                </c:pt>
                <c:pt idx="4">
                  <c:v>111</c:v>
                </c:pt>
                <c:pt idx="5">
                  <c:v>62</c:v>
                </c:pt>
                <c:pt idx="6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2A-49EF-8446-D028829D71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62</c:v>
                </c:pt>
                <c:pt idx="1">
                  <c:v>69</c:v>
                </c:pt>
                <c:pt idx="2">
                  <c:v>68</c:v>
                </c:pt>
                <c:pt idx="3">
                  <c:v>44</c:v>
                </c:pt>
                <c:pt idx="4">
                  <c:v>72</c:v>
                </c:pt>
                <c:pt idx="5">
                  <c:v>49</c:v>
                </c:pt>
                <c:pt idx="6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2A-49EF-8446-D028829D71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56</c:v>
                </c:pt>
                <c:pt idx="1">
                  <c:v>38</c:v>
                </c:pt>
                <c:pt idx="2">
                  <c:v>21</c:v>
                </c:pt>
                <c:pt idx="3">
                  <c:v>41</c:v>
                </c:pt>
                <c:pt idx="4">
                  <c:v>37</c:v>
                </c:pt>
                <c:pt idx="5">
                  <c:v>54</c:v>
                </c:pt>
                <c:pt idx="6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2A-49EF-8446-D028829D71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2A-49EF-8446-D028829D7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816120"/>
        <c:axId val="354811528"/>
      </c:lineChart>
      <c:dateAx>
        <c:axId val="354816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11528"/>
        <c:crosses val="autoZero"/>
        <c:auto val="1"/>
        <c:lblOffset val="100"/>
        <c:baseTimeUnit val="days"/>
      </c:dateAx>
      <c:valAx>
        <c:axId val="35481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1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8</c:v>
                </c:pt>
                <c:pt idx="2">
                  <c:v>7</c:v>
                </c:pt>
                <c:pt idx="3">
                  <c:v>9</c:v>
                </c:pt>
                <c:pt idx="4">
                  <c:v>8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DF-49B3-A37B-09AE4C2D2F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2</c:v>
                </c:pt>
                <c:pt idx="3">
                  <c:v>5</c:v>
                </c:pt>
                <c:pt idx="4">
                  <c:v>7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DF-49B3-A37B-09AE4C2D2F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DF-49B3-A37B-09AE4C2D2F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43304</c:v>
                </c:pt>
                <c:pt idx="1">
                  <c:v>43305</c:v>
                </c:pt>
                <c:pt idx="2">
                  <c:v>43306</c:v>
                </c:pt>
                <c:pt idx="3">
                  <c:v>43307</c:v>
                </c:pt>
                <c:pt idx="4">
                  <c:v>43308</c:v>
                </c:pt>
                <c:pt idx="5">
                  <c:v>43309</c:v>
                </c:pt>
                <c:pt idx="6">
                  <c:v>43310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DF-49B3-A37B-09AE4C2D2F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265808"/>
        <c:axId val="413263512"/>
      </c:lineChart>
      <c:dateAx>
        <c:axId val="413265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263512"/>
        <c:crosses val="autoZero"/>
        <c:auto val="1"/>
        <c:lblOffset val="100"/>
        <c:baseTimeUnit val="days"/>
      </c:dateAx>
      <c:valAx>
        <c:axId val="41326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26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821DE-7EE6-4D14-8CDD-C9C6A13262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E03EE-4BAA-4C6B-AAED-CC07E1C406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CapitalDBG</a:t>
            </a:r>
          </a:p>
        </p:txBody>
      </p:sp>
    </p:spTree>
    <p:extLst>
      <p:ext uri="{BB962C8B-B14F-4D97-AF65-F5344CB8AC3E}">
        <p14:creationId xmlns:p14="http://schemas.microsoft.com/office/powerpoint/2010/main" val="2025037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2B8C1-047B-473F-AF00-CA5B080A8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OverviewTelefónicas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B3ADE-5AF0-4C4E-BBDB-E40D9B2430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7971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71915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1818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175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2099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2819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8621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7583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1788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3829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Crecimiento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77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Altice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03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Claro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35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505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WIND 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138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AF379-8679-4FB0-8CFA-BBAFC0E5B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231312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F56E7-3031-4321-8BA9-7FCE74A38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D4019D-6E92-49B4-B39F-879031B1F8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2587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9C565-1D91-4872-A77B-5BA0681B1D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F4E1D-CE2E-4FBF-8EE9-8D73CC7A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79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28575-7226-442F-B729-8C6E49265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Fans Change Telefónica | All Pages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45DFEC-008B-4D17-8A0C-4170E61EC0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0029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2C838-6506-4C13-B90D-DA026C0C3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C08FB-471F-4D5C-81C2-4E23BAEC9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054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3A0E5-BC37-4D35-B761-88AA50055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214F6B-6BE5-40DF-A855-7AF01FD8F8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2491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424262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5237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0622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635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018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8358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6159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5998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Crecimiento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974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@altice_do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05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@SomosAlticeDo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58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93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491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300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890FF-8BDC-4D1B-B36F-94D789918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61704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028F4-9132-4B5C-B312-C17325A4E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8F42E0-EE7E-4D87-9F14-5066672B41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1949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25EDE-E00A-4CCA-8FE9-7BC9AF2F04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7A8C8-D9CF-4A87-BD9D-59677BE37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4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DE1E6-1E87-4936-933A-D045BA560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7B50E5-30D2-4346-93FF-EDFA7AE06D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0924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CAA49-A59D-459E-9FAF-9DCEFD06F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67E02-1881-47F1-AFF7-0B31B988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871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7A550-78FB-42D8-BDF1-3D367EB54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9D659F-5CB1-49CD-88A1-D0F02251BF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9333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291711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355559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305762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9877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264067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41955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597609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805571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996094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41866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Crecimiento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056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892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34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42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165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B60C2F-9450-443D-8D06-A47D9C103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3281392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2FA4C-F71B-4CED-B651-C8CC0E677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21CEC3-F4C9-401B-8720-DBF6A014C8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9272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07414-51A7-4A7A-BBBE-49D96B5EE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C84EF-4E19-4204-9628-D2A136507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394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07732-0734-41FA-947D-B8E078E37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49A3BD-3C86-4803-A905-D392E3E72A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5597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240DC-632B-4B44-8730-8C17E8C3E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70B21-F159-474E-9CE0-CE191BD9F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438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CB195-4EA1-4710-862C-7445D707A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1CAAD8-7E44-450C-8D46-BBE66B0270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6252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00D36-BCAA-4CA4-AAB2-EDCF46D99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B8C55-6AAE-4EA5-B61A-BA2927487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256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CA06D-5464-44B6-941C-DFACB72AD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1D43E1-63DD-44CC-B7CB-66594938AC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6557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524079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53033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29563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6689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805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5679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135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0840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0028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6628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0406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1997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07157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5550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753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05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2090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881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WIND telecom - 2018-07-29 22:57:05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🎊🎉¡Estos son nuestros felices ganadores de nuestro concurso #ElTronoDePapá🎊🎉 🏆 ¡Muchas felicidades y gracias a cada uno de los que participaron! Atento a nuestras redes, pronto vendrán muchas sorpresas 🎊🎉 #RegaloParaPapá #DíaDelPadre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85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- 2018-07-29 18:14:19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¡Papá se merece lo mejor! Por eso, te traemos estas ofertas de smartphones #Sony para que le lleves el regalo ideal. Porque #Papásiemprepuede. Más detalles de nuestras ofertas en https://bit.ly/2AbDfV9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95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59522-6354-4377-B054-F8AEC8BF4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372934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430EB-BD0E-4599-A4CA-5163E0E94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381F02-50C5-4C6E-88F2-BE73F9E215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8703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124464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41906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26070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08604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6592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2591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1398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3574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5986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601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9120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616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25056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21670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0168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0017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7823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4205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23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WIND telecom - 2018-07-29 16:22:03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¿Tú papá también es el mejor de todos?🤔😎 Descríbelo con emojis en los comentarios. 👇¡Feliz Día de los Padres!👨‍👧‍👦❤️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78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- 2018-07-29 15:58:29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¡Aún puedes disfrutar el último día de HBO MAX en señal abierta! Si te gusta lo que viste y quieres más, solicítalo en tu #TelecableAltice llamando al 809-859-6000.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12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vivaRD - 2018-07-29 14:25:59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Muchos se alegran al recibir su llamada, otros prefieren comer con él, mientras que algunos se alegran de compartir juntos. ¡Feliz Día a todos los Padres!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125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BECEB-291F-42CB-B18C-4C537526F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94682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8295B-A47F-4121-9300-159FD5989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5F8759-6968-4C91-8753-988C25BBF6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2342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621879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19036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48995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5950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4141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293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2376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173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002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350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6270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5276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65129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94366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9409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473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35065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1071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10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- 2018-07-29 14:01:26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esos superhéroes que no llevan capa y que son capaces de viajar a la luna ida y vuelta para sacarnos una sonrisa, ¡Feliz día del padre! ¿Y a ti, qué te enseñó tu papá?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802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- 2018-07-29 13:00:01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¿Cómo guardas a tu papá en tus contactos? 🤔 Aprovecha y dedícale unos minutos en este día especial. ❤️📲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007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- 2018-07-29 02:36:06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Prende los motores, y échate una carrera en la sala de tu casa en el #GranPremiodeHungría por tu #TelecableAltice.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878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108C66-13DC-47F4-8D32-58133F7017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834533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342B4-AA22-4427-8075-94F9A52D7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07DEAB-5E3F-474C-83C3-1493E3319D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6668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969167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78094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80951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1007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0375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97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992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6807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5541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533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6107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6564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1508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13963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9402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5801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8367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7786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182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- 2018-07-29 00:04:42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sábado de diversión sin límites en La Vega con la llegada del #AlticeFest y todas las sorpresas de Rollers_rd, Alcatel y Huawei.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05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- 2018-07-28 19:29:42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Llena tu corazón de amor con los boleros de Pavel Núñez, hoy en Casa de Teatro con #AlticeMusic.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79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- 2018-07-28 19:01:26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Arma tu plan como prefieras y mantente siempre conectado con nuestro Triple de Internet en Planes Smart. Conoce los detalles en https://bit.ly/2KhsrcL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877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DD022-F167-4EE8-8DEF-A8E613DE2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1335274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14115-7543-4643-A581-32A24060A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87A08B-FF78-45E8-9AFD-38D14EEE25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6839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979198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18735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43424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10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5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4579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246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1052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800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4193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4774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035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0898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8266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0503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4613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0969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7518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710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vivaRD - 2018-07-28 18:00:58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¡Qué apperísimo es hablar con tu gente de ‘fuera! Y mucho mejor porque será el doble 🤪. Dile que te recarguen desde US o EUR pa’ que siempre los mantegas cerca. #RecargasInternacionales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73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- 2018-07-28 18:00:36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Sigue por #Clarotv este momento histórico y sintoniza la entrada del tercer dominicano al Salón de la Fama de Cooperstown. ¡No te lo puedes perder! #cooperstown #orgullodominicano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92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WIND telecom - 2018-07-28 18:00:01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tuvieses que elegir qué preferirías: ¿Poder conectarte al internet sólo por 10 minutos diarios o durar 10 años sin internet y luego tener conexión de por vida? 🤔🌐 #WindNet #VeranoWind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308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B9610-3054-4B36-9853-0D1919210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3036993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CD138-DC9A-4B52-B503-B91223CE3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2BB227-B357-4104-8E78-C08659E036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8787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061036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2167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67225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8874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7524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697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6254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430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0226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3439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4104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4154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1192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86366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5424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294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7183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9845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97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WIND telecom - 2018-07-28 18:00:01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tuvieses que elegir qué preferirías: ¿Poder conectarte al internet sólo por 10 minutos diarios o durar 10 años sin internet y luego tener conexión de por vida? 🤔🌐 #WindNet #VeranoWind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53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- 2018-07-28 15:30:31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Disfruta por #Clarovideo el estreno de “Lady bird”. Una comedia dramática con 5 nominaciones a los premios Oscar, incluyendo Mejor Película. Haz clic aquí: https://bit.ly/2JOSTpf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564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10F1C-092F-4F78-9E08-BD0A1E0DE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471643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0E906-949F-4466-A9F2-DE31A0C6E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9027B1-6354-458C-9530-486FE2861D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5669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924392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09640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20029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8802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49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428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6134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4219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980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6992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4408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215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3731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97628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5203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7563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67403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7890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69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vivaRD - 2018-07-28 14:30:29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¡Roaming a precio local! Y lo mejor, que es súper fácil de activar 🤯 solo debes de entrar al menú del #123# antes de viajar y seleccionar el servicio que deseas. #RoamingViva ✈
*Roaming a precio local en USA, PR y Canadá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7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- 2018-07-28 13:30:38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¡Tenemos el regalo ideal para papá! Elige su equipo favorito y aprovecha las ofertas que tenemos especialmente para él. Porque #Papásiemprepuede. Más información en https://bit.ly/2AbDfV9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388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8E1E2-3135-43F4-A78D-55361BCE0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624648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63CFD-BD33-4070-8FED-56EAA2C14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BB9E84-D0A3-4889-8437-62F55402DA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5663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64028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2070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34872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9598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58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79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626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6164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256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0936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073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7191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8304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46295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6136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93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12358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5867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52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WIND telecom - 2018-07-28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¡Este fin de semana todos nos quedamos en casa a seguir disfrutando de la apertura del #PaqueteHBOMAX! 🙌📺🎬#WindTV #PaquetePremium #WindMovies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090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- 2018-07-27 22:25:16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¡Duplica tu diversión hoy con tu app #MiAltice en Happyland y Screamland!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145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- 2018-07-27 22:13:59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237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E4910-876A-45BC-B13C-133D06AF7A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2941227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1F67D-6223-4409-A6A9-4ED412449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40B3B8-61D8-46E8-943F-779F8BB77B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9052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179655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4962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4742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5073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182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8023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1019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20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69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211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149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0099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5487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03551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8626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05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54944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2278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15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- 2018-07-27 22:12:52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28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- 2018-07-27 22:12:13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09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- 2018-07-27 22:11:34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628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E91AE-0379-4A72-951F-FD0984877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1127197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3CAF-8200-4A94-9133-5DC8C789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323955-5E3D-4465-B49A-38B7F03CCA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8498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494359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08655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23475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295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6129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8842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995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392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0646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8930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552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4383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28599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50937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3037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876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87054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2101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72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- 2018-07-27 22:11:30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Papá siempre está ahí para sacar lo mejor de él y de nosotros también. Aprovecha el mundo de oportunidades que te brinda Internet Claro. Más detalles en https://bit.ly/2K6vwr4.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671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E2462-E5AA-41EF-915A-EAAADAD98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205987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30E5D-D2F2-4ABD-A262-377DFAF6C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F85907-BCFD-45AC-9BD4-6EAB241B31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89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649958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50603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81195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9652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2113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25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- 2018-07-29 23:32:49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🎊🎉¡Estos son nuestros felices ganadores de nuestro concurso #ElTronoDePapá🎊🎉 🏆 ¡Muchas felicidades y gracias a cada uno de los que participaron! Atento a nuestras redes, pronto vendrán muchas sorpresas 🎊🎉 #RegaloParaPapá #DíaDelPadre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07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- 2018-07-29 18:14:46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¡Papá se merece lo mejor! Por eso, te traemos estas ofertas de smartphones #Sony para que le lleves el regalo ideal. Porque #Papásiemprepuede. Más detalles de nuestras ofertas en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28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- 2018-07-29 16:16:37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Sé testigo de un momento innolvidable: ¡la inducción de @supervlad27 al Hall of Fame! Hoy desde la 1:00 p.m. en los canales 28 SD y 435 HD de #TelecableAltice. 📺⚾️💨
#PaCooperstownConAltice #AlticeSports #VladimirenCooperstown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55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- 2018-07-29 14:30:45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Muchos se alegran al recibir su llamada, otros prefieren comer con él, mientras que algunos se alegran de compartir juntos. ¡Feliz Día a todos los Padres!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90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- 2018-07-29 14:06:48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esos superhéroes que no llevan capa y que son capaces de viajar a la luna ida y vuelta para sacarnos una sonrisa, ¡Feliz día del padre! ¿Y a ti, qué te enseñó tu papá?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832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E81F7-4FDB-492D-B1CA-1EA53FC54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2931218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D51E6-C604-434A-91FF-B3F0BF0D4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A8AF0E-BE86-491C-9F75-5DFF1628FE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294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331194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18242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88814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13086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8017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28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- 2018-07-29 13:00:53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¿Cómo guardas a tu papá en tus contactos? 🤔💬 Aprovecha y dedícale unos minutos en este día especial. ❤️📲 #díadelpadre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55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- 2018-07-29 12:51:56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¿Tú papá también es el mejor de todos? 👨‍👧‍👦💪 Descríbelo con emojis en los comentarios. 👇 ¡Feliz Día de los Padres!😊🎉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39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- 2018-07-29 00:21:03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sábado de diversión sin límites en La Vega con la llegada del #AlticeFest y todas las sorpresas de @rollers_rd, @alcatelmobilela y @huaweimobilerd.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32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- 2018-07-28 19:02:59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Arma tu plan como prefieras y mantente siempre conectado con nuestro Triple de Internet en Planes Smart. Conoce los detalles en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89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- 2018-07-28 18:16:59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tuvieses que elegir qué preferirías: ¿Poder conectarte al internet sólo por 10 minutos diarios o durar 10 años sin internet y luego tener conexión de por vida? 🤔🌐 #WindNet #VeranoWind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6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- 2018-07-28 18:01:02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Sigue por #Clarotv este momento histórico y sintoniza la entrada del tercer dominicano al Salón de la Fama de Cooperstown. ¡No te lo puedes perder! #cooperstown #orgullodominicano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65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B1512-620A-4913-897D-D01EC754C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3619027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EA480-490F-43EF-83A0-50AE18801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47A69-0131-4282-A3B1-068A86A3D7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8004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249134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46023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24125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807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7865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12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- 2018-07-28 18:00:05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¡Qué apperísimo es hablar con tu gente de ‘fuera! Y mucho mejor porque será el doble 🤪. Dile que te recarguen desde US o EUR pa’ que siempre los mantegas cerca. #RecargasInternacionales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09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- 2018-07-28 15:34:55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🇩🇴 @supervlad27 lleva en su corazón a toda la comunidad de Don Gregorio. 💛 #PaCooperstownConAltice #AlticeSports #VladimirEnCooperstown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35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- 2018-07-28 15:34:11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Disfruta por #Clarovideo el estreno de “Lady bird”. Una comedia dramática con 5 nominaciones a los premios Oscar, incluyendo Mejor Película. Mírala en www.clarovideo.com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38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- 2018-07-28 14:30:05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¡Roaming con voz a precio local! Y lo mejor, que es súper fácil de activar solo debes de entrar al menú del #123# antes de viajar y seleccionar el servicio que deseas. #RoamingViva ✈ *Roaming con voz a precio local en USA, PR y Canadá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66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- 2018-07-28 13:33:17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¡Tenemos el regalo ideal para papá! Elige su equipo favorito y aprovecha las ofertas que tenemos especialmente para él. Porque #Papásiemprepuede. Más información en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13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- 2018-07-28 12:55:36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¡Este fin de semana todos nos quedamos en casa a seguir disfrutando de la apertura del #PaqueteHBOMAX! 🙌📺🎬#WindTV #PaquetePremium #WindMovies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88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A733C-3F07-46B3-BA95-4765AED31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23410156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56142-6BD5-44A8-A6E3-7A3092B9C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79B8E9-7831-425D-8B00-DAB490CA48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4656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572242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7402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66078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9871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5420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04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- 2018-07-28 00:15:19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¡Dos Pros del béisbol! 🇩🇴💪🏽 #PaCooperstownConAltice! #AlticeSports #VladimirEnCooperstown 📸 @bolivarvalera @joelgarciafilms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02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- 2018-07-27 22:11:53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Papá siempre está ahí para sacar lo mejor de él y de nosotros también. Aprovecha el mundo de oportunidades que te brinda Internet Claro. Más detalles en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7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- 2018-07-27 21:06:06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🎊🎉¡Estos son nuestros felices ganadores de nuestro concurso #ElTronoDePapá🎊🎉 🏆 ¡Muchas felicidades y gracias a cada uno de los que participaron! Atento a nuestras redes, pronto vendrán muchas sorpresas 🎊🎉 #RegaloParaPapá #DíaDelPadre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03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- 2018-07-27 21:01:42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Otra de las celebridades en esta edición de #cuerposhot2018, es el arquitecto, actor y cantante dominicano @carlosdelamota. Y así como él, tu también puedes disfrutar del Samsung Galaxy S9 y su cámara revolucionaria que se adapta como el ojo humano. Búscalo en www.claro.com.do o en nuestras oficinas.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309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- 2018-07-27 20:39:45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esto y más te espera en HBO MAX, con señal abierta para todos nuestros clientes del 27 al 29 de julio. #TelecableAltice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548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60295-9659-4EEE-B9DD-F15ABCD17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3390250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402B7-20EC-4CA5-8D30-0D466DCD7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69EA40-3A03-442B-B610-A5F25FE621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920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468888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90347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71837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49194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7953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88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- 2018-07-27 20:01:02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¡Se acerca la fecha! Prepárate para bailar y disfrutar del concierto de Maluma. Puedes ir calentando escuchando la lista "Así suena Maluma" en #Claromúsica. ¡Descarga la app!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805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- 2018-07-27 18:45:13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¿¡Ya buscaste el regalo de papá!? 😱 ¡Todavía estás a tiempo! Corre antes de que sea el #DíaDelPadre y ponlo #Apperísimo con el mejor plan prepago 💪 con estas íncreibles ofertas de equipos a precios súper reducidos! Desliza 👉 y elige el más ápero para Papá! #PrepagoApperísimo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90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- 2018-07-27 18:31:30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Más que orgullo #Diversidad,
Un mundo que sepa apreciar lo enriquecedor de ser diferentes, amarnos y apreciarnos sin esterotipos.
Una sociedad donde se fomente la seguridad en  nosotros mismos. 
Un lugar donde reine el amor por lo que realmente somos. 😍
#MasQueOrgulloAmor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790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AF9EF-9AC3-48BB-B77A-E06E60E38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07/23/2018 - 07/29/2018</a:t>
            </a:r>
          </a:p>
        </p:txBody>
      </p:sp>
    </p:spTree>
    <p:extLst>
      <p:ext uri="{BB962C8B-B14F-4D97-AF65-F5344CB8AC3E}">
        <p14:creationId xmlns:p14="http://schemas.microsoft.com/office/powerpoint/2010/main" val="28944953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1632</Words>
  <Application>Microsoft Office PowerPoint</Application>
  <PresentationFormat>On-screen Show (4:3)</PresentationFormat>
  <Paragraphs>982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My Dashboard</vt:lpstr>
      <vt:lpstr>OverviewTelefónicas | All Pages</vt:lpstr>
      <vt:lpstr>Facebook Fan Distribution | All Pages</vt:lpstr>
      <vt:lpstr>Fans Change Telefónica | All Pages</vt:lpstr>
      <vt:lpstr>Twitter Key Metrics | All Pages</vt:lpstr>
      <vt:lpstr>Twitter Interactions Distribution | All Pages</vt:lpstr>
      <vt:lpstr>Twitter Followers Change | All Pages</vt:lpstr>
      <vt:lpstr>Instagram Key Metrics | All Pages</vt:lpstr>
      <vt:lpstr>Instagram Interaction Rate By Post Type | All Pages</vt:lpstr>
      <vt:lpstr>Instagram Followers Change | All Pages</vt:lpstr>
      <vt:lpstr>Facebook Own Posts | All Pages</vt:lpstr>
      <vt:lpstr>Facebook Own Posts Table  | All Pages - 1 of 10</vt:lpstr>
      <vt:lpstr>Facebook Own Posts Table  | All Pages - 2 of 10</vt:lpstr>
      <vt:lpstr>Facebook Own Posts Table  | All Pages - 3 of 10</vt:lpstr>
      <vt:lpstr>Facebook Own Posts Table  | All Pages - 4 of 10</vt:lpstr>
      <vt:lpstr>Facebook Own Posts Table  | All Pages - 5 of 10</vt:lpstr>
      <vt:lpstr>Facebook Own Posts Table  | All Pages - 6 of 10</vt:lpstr>
      <vt:lpstr>Facebook Own Posts Table  | All Pages - 7 of 10</vt:lpstr>
      <vt:lpstr>Facebook Own Posts Table  | All Pages - 8 of 10</vt:lpstr>
      <vt:lpstr>Facebook Own Posts Table  | All Pages - 9 of 10</vt:lpstr>
      <vt:lpstr>Facebook Own Posts Table  | All Pages - 10 of 10</vt:lpstr>
      <vt:lpstr>Instagram Posts Table | All Pages - 1 of 5</vt:lpstr>
      <vt:lpstr>Instagram Posts Table | All Pages - 2 of 5</vt:lpstr>
      <vt:lpstr>Instagram Posts Table | All Pages - 3 of 5</vt:lpstr>
      <vt:lpstr>Instagram Posts Table | All Pages - 4 of 5</vt:lpstr>
      <vt:lpstr>Instagram Posts Table | All Pages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2018-07-30T15:01:51Z</dcterms:created>
  <dcterms:modified xsi:type="dcterms:W3CDTF">2018-07-30T15:03:09Z</dcterms:modified>
</cp:coreProperties>
</file>