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96351-9B3A-400E-A3B1-C6B6B0D4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Organisch | FB Gira DE + IG Gira Int.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D1D554-7A84-4E0D-88FE-5BDCFA2C0D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665916"/>
              </p:ext>
            </p:extLst>
          </p:nvPr>
        </p:nvGraphicFramePr>
        <p:xfrm>
          <a:off x="457200" y="1731963"/>
          <a:ext cx="7488935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11860244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648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108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682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957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161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287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894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085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751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8558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7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- 2025-06-24 13:59:08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https://quintly-eu-image-storage.s3.amazonaws.com/fb3b57d5b99ff231b978610662b37b34/bc024d5d3828722b2da1a812946a27ec.jpg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62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- 2025-06-25 16:05:29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Verrate es uns in den Kommentaren.💡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https://quintly-eu-image-storage.s3.amazonaws.com/fb3b57d5b99ff231b978610662b37b34/1b84dc1651cb19d81b665ffe6407ab6f.jpg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93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03B6D-7E0F-468B-9EF1-CE5CF80BA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23.06.2025 - 29.06.2025</a:t>
            </a:r>
          </a:p>
        </p:txBody>
      </p:sp>
    </p:spTree>
    <p:extLst>
      <p:ext uri="{BB962C8B-B14F-4D97-AF65-F5344CB8AC3E}">
        <p14:creationId xmlns:p14="http://schemas.microsoft.com/office/powerpoint/2010/main" val="212609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D487-6DEC-4D10-8CBE-FE4B516F5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Organisch | FB Gira DE + IG Gira Int.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D787E-2548-4117-A52D-C6AC67F03A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80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4830293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2999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7405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220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20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082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2158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14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382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068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329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- 2025-06-26 13:33:36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https://quintly-eu-image-storage.s3.amazonaws.com/fb3b57d5b99ff231b978610662b37b34/10bbe7e86f998abab1cdb265b12ed4f5.jpg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03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- 2025-06-26 13:53:26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uns sind die Schafe eingezogen.🐑 
 Was es damit auf sich hat, erfahrt Ihr in unserem Broadcast.👉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https://quintly-eu-image-storage.s3.amazonaws.com/fb3b57d5b99ff231b978610662b37b34/69e5acc8709d067ca68f3be23c87fbde.jpg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53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B7CBE-5A65-4C96-8BAF-551C41B1B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23.06.2025 - 29.06.2025</a:t>
            </a:r>
          </a:p>
        </p:txBody>
      </p:sp>
    </p:spTree>
    <p:extLst>
      <p:ext uri="{BB962C8B-B14F-4D97-AF65-F5344CB8AC3E}">
        <p14:creationId xmlns:p14="http://schemas.microsoft.com/office/powerpoint/2010/main" val="2225662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AD7D5-6A2C-475B-B95D-5FD518B22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Organisch | FB Gira DE + IG Gira Int.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56BDF-64D2-40C0-95A6-122C80448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56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4439388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8055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369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2395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323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170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053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762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651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78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375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56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- 2025-06-27 13:11:53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https://quintly-eu-image-storage.s3.amazonaws.com/fb3b57d5b99ff231b978610662b37b34/3213a41b5281553e90b1ea123ebe071d.jpg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61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- 2025-06-27 13:40:00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https://quintly-eu-image-storage.s3.amazonaws.com/fb3b57d5b99ff231b978610662b37b34/8ec24ec0d90ff2327735fa7bb34f9fcf.jpg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692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E2BE9-AEB1-4FB3-B4EB-3633B5128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23.06.2025 - 29.06.2025</a:t>
            </a:r>
          </a:p>
        </p:txBody>
      </p:sp>
    </p:spTree>
    <p:extLst>
      <p:ext uri="{BB962C8B-B14F-4D97-AF65-F5344CB8AC3E}">
        <p14:creationId xmlns:p14="http://schemas.microsoft.com/office/powerpoint/2010/main" val="8036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E521-EA04-46B1-9C18-89B94E72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Organisch | FB Gira DE + IG Gira Int.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1F33C-0945-4111-A291-14C3DA4D0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699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7178708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8096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2620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3338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18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923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594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183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48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789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970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35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- 2025-06-28 15:20:39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https://quintly-eu-image-storage.s3.amazonaws.com/fb3b57d5b99ff231b978610662b37b34/c4f3584d3c7461a94a96be11106bd901.jpg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14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gira.international - 2025-06-28 15:29:20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Gestalte Deine 
Outdoor-Wohlfühloase.
💡✨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https://quintly-eu-image-storage.s3.amazonaws.com/fb3b57d5b99ff231b978610662b37b34/632ebff24b5d5088197e362b4b16c485.jpg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127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7A7A8-DE67-43DA-B1C2-C2420034E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23.06.2025 - 29.06.2025</a:t>
            </a:r>
          </a:p>
        </p:txBody>
      </p:sp>
    </p:spTree>
    <p:extLst>
      <p:ext uri="{BB962C8B-B14F-4D97-AF65-F5344CB8AC3E}">
        <p14:creationId xmlns:p14="http://schemas.microsoft.com/office/powerpoint/2010/main" val="2634261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447</Words>
  <Application>Microsoft Office PowerPoint</Application>
  <PresentationFormat>On-screen Show (4:3)</PresentationFormat>
  <Paragraphs>140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Instagram Stories Organisch | FB Gira DE + IG Gira Int. - 1 of 4</vt:lpstr>
      <vt:lpstr>Instagram Instagram Stories Organisch | FB Gira DE + IG Gira Int. - 2 of 4</vt:lpstr>
      <vt:lpstr>Instagram Instagram Stories Organisch | FB Gira DE + IG Gira Int. - 3 of 4</vt:lpstr>
      <vt:lpstr>Instagram Instagram Stories Organisch | FB Gira DE + IG Gira Int.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Stories Organisch | FB Gira DE + IG Gira Int. - 1 of 4</dc:title>
  <dc:creator>Frederik Born</dc:creator>
  <cp:lastModifiedBy>Frederik Born</cp:lastModifiedBy>
  <cp:revision>1</cp:revision>
  <dcterms:created xsi:type="dcterms:W3CDTF">2025-06-30T09:45:36Z</dcterms:created>
  <dcterms:modified xsi:type="dcterms:W3CDTF">2025-06-30T09:46:07Z</dcterms:modified>
</cp:coreProperties>
</file>