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BF93C-7DA8-452F-9455-F37D055CE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&amp; Media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8A2EBF-572E-475E-973D-1E82CCA8BC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143802"/>
              </p:ext>
            </p:extLst>
          </p:nvPr>
        </p:nvGraphicFramePr>
        <p:xfrm>
          <a:off x="457200" y="1731963"/>
          <a:ext cx="8065009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33013277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648397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09021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URL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93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@Vodafone_B2B - 2021-12-13 12:47:13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Pandemie als Turboboost für die Akzeptanz neuer, flexibler Arbeitsmodelle? Nikolay Kolev ist Managing Director Northern &amp;amp; Central Europe bei @WeWork und erklärt, wie Kollaboration, Interaktion und Networking durch das Geschäftsmodell geschaffen werden: https://t.co/hIEPY6I5eC https://t.co/w1O3DfXLp4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12/13/2021 18:37:25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https://pbs.twimg.com/media/FGfRT0AWUAEHMo1.jpg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67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@Vodafone_B2B - 2021-12-15 14:02:08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Büros an mehreren Standorten &amp;amp; eine flexible Büro-Buchung: Mit den #CoworkingSpaces von @WeWork wird Flexibilität gelebt. Nikolay Kolev ist Managing Director Northern &amp;amp; Central Europe und erzählt mehr über das Geschäftsmodell: https://t.co/lv36UmSTpc https://t.co/xo6ycPdaaV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12/16/2021 12:38:32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https://pbs.twimg.com/media/FGp2IyMXMAYG1ow.jpg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984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@Vodafone_B2B - 2021-12-17 14:01:33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smarter Spiegel für den Beautysektor, kombiniert mit dem weltweit größten Content Hub der Kosmetikindustrie - das ist die Vision von SWAN Beauty Tech. Erfahren Sie mehr in der neuen Folge von #DivingDeeper. Jetzt reinschauen: https://t.co/d9KBkE29Y2 https://t.co/AFQN3AgY9D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12/17/2021 18:38:54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https://pbs.twimg.com/media/FG0JK0TXsA8NBRc.jpg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28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@Vodafone_B2B - 2021-12-20 15:23:57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Anja Visscher, Geschäftsführerin von Pryntad, führt die #Printwerbung in die digitale Era und ermöglicht einen einfachen Zugang zum gedruckten Wort. Mehr erfahren Sie in der neuen Folge. Jetzt reinhören: https://t.co/hIEPY6I5eC https://t.co/RaWhBafZOM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12/21/2021 12:39:16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https://pbs.twimg.com/media/FHDklI5XMAgratd.jpg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49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@Vodafone_B2B - 2021-12-22 14:02:37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Schnell die gewünschte Printanzeige online buchen und gleichzeitig von einem günstigeren Preis profitieren – in der neuen Folge erfahren Sie von Anja Visscher, wie Pryntad das ermöglicht. Jetzt reinhören: https://t.co/mK3U2C4YWB https://t.co/DaCJQ4UKtW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12/23/2021 12:37:10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https://pbs.twimg.com/media/FHN5Xe0XoA0mrsu.jpg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995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69540-1C8E-40D1-A304-37DCD72ED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12/13/2021 - 01/09/2022</a:t>
            </a:r>
          </a:p>
        </p:txBody>
      </p:sp>
    </p:spTree>
    <p:extLst>
      <p:ext uri="{BB962C8B-B14F-4D97-AF65-F5344CB8AC3E}">
        <p14:creationId xmlns:p14="http://schemas.microsoft.com/office/powerpoint/2010/main" val="2026116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53499-F67E-4492-9E5E-B9557CA12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&amp; Media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8F1774-946B-4D69-8A6A-BA8C35C58D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827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41770481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279054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9127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URL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29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@Vodafone_B2B - 2021-12-24 10:01:22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#VodafoneBusiness wünscht Ihnen Frohe #Weihnachten und einen guten Rutsch in ein erfolgreiches neues Jahr! https://t.co/gH1Q4tXjag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12:38:20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https://pbs.twimg.com/media/FHXVdBKXEAMkCrA.jpg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70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@Vodafone_B2B - 2021-12-27 14:01:54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Rückblick und Blick in die Zukunft - Martin Grabowski, Director Marketing &amp;amp; Products bei #Vodafone, zeigt uns im Podcast, was sich im letzten Jahr getan hat und welche digitalen Trends uns erwarten. Jetzt reinhören: https://t.co/ZZ4KlrhPSQ https://t.co/MEPgxGCDQg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12/28/2021 12:37:22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https://pbs.twimg.com/media/FHnpK9AWYAEBoaF.jpg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28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@Vodafone_B2B - 2021-12-29 14:01:34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 Jahr! Zusammen mit Martin Grabowski, Director Marketing &amp;amp; Products bei #Vodafone Business, lassen wir 2021 Revue passieren und erfahren, welche nachhaltigen #Innovationen geplant sind. Jetzt reinhören: https://t.co/Y21AH6yZbQ https://t.co/Ridgi9klP4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12/30/2021 12:37:49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https://pbs.twimg.com/media/FHx8QvjX0AEczP5.jpg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10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@Vodafone_B2B - 2022-01-03 14:02:08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der neuen Folge bei #DigitaleVorreiter gibt der @OMR-Gründer Philipp Westermeyer einen Einblick in seine Arbeit, schaut auf das vergangene Jahr und spricht von den nächsten großen Themen 2022. Jetzt reinhören: https://t.co/Yjv4i9Gaqv https://t.co/f1KtOi76zq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01/04/2022 12:38:10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https://pbs.twimg.com/media/FILsbwIWYAET1xr.jpg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10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@Vodafone_B2B - 2022-01-05 14:30:52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Rückblick auf über 100 Episoden #OMRPodcast mit Philipp Westermeyer, der Blick nach vorne und was attraktive Unternehmen 2022 ausmacht – all das erfahren Sie diese Woche bei #DigitaleVorreiter. Jetzt reinhören: https://t.co/hIEPY6I5eC https://t.co/9XZdLJspkR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12:38:20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https://pbs.twimg.com/media/FIWGNHjXwAUKcN1.jpg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562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EE0BF-FCAC-42A1-BE0E-DDEFD8086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12/13/2021 - 01/09/2022</a:t>
            </a:r>
          </a:p>
        </p:txBody>
      </p:sp>
    </p:spTree>
    <p:extLst>
      <p:ext uri="{BB962C8B-B14F-4D97-AF65-F5344CB8AC3E}">
        <p14:creationId xmlns:p14="http://schemas.microsoft.com/office/powerpoint/2010/main" val="963657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2F3FC-368F-4B67-82F8-EFF15131F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&amp; Media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1C566C-FCBD-47FE-8754-C304F55311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942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8469021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23330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0488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URL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19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@Vodafone_B2B - 2022-01-07 08:56:26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bieten im Januar wieder neue #VodafoneBusiness Online-Session. Erfahren Sie, wie Sie #NewWork in Ihrem Unternehmen etablieren oder effizient auf nachhaltige Mobilität umsteigen können. Jetzt anmelden: 
https://t.co/MNm2gh1bFe https://t.co/jNtcNWJCPC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12:38:54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https://pbs.twimg.com/media/FIfMiE_WUAElxhc.jpg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728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3378D-CAB4-4F93-B27D-5F6E8EEBC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12/13/2021 - 01/09/2022</a:t>
            </a:r>
          </a:p>
        </p:txBody>
      </p:sp>
    </p:spTree>
    <p:extLst>
      <p:ext uri="{BB962C8B-B14F-4D97-AF65-F5344CB8AC3E}">
        <p14:creationId xmlns:p14="http://schemas.microsoft.com/office/powerpoint/2010/main" val="246162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48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Own and Retweeted Tweets Table &amp; Media | All profiles - 1 of 3</vt:lpstr>
      <vt:lpstr>Twitter Own and Retweeted Tweets Table &amp; Media | All profiles - 2 of 3</vt:lpstr>
      <vt:lpstr>Twitter Own and Retweeted Tweets Table &amp; Media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&amp; Media | All profiles - 1 of 3</dc:title>
  <dc:creator>Frederik Peiniger</dc:creator>
  <cp:lastModifiedBy>Frederik Peiniger</cp:lastModifiedBy>
  <cp:revision>1</cp:revision>
  <dcterms:created xsi:type="dcterms:W3CDTF">2022-01-10T08:05:52Z</dcterms:created>
  <dcterms:modified xsi:type="dcterms:W3CDTF">2022-01-10T08:06:07Z</dcterms:modified>
</cp:coreProperties>
</file>