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Vodafone Careers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01.08.2019</c:v>
                </c:pt>
                <c:pt idx="1">
                  <c:v>01.09.2019</c:v>
                </c:pt>
                <c:pt idx="2">
                  <c:v>01.10.2019</c:v>
                </c:pt>
                <c:pt idx="3">
                  <c:v>01.11.2019</c:v>
                </c:pt>
                <c:pt idx="4">
                  <c:v>01.12.2019</c:v>
                </c:pt>
                <c:pt idx="5">
                  <c:v>01.01.2020</c:v>
                </c:pt>
                <c:pt idx="6">
                  <c:v>01.02.2020</c:v>
                </c:pt>
                <c:pt idx="7">
                  <c:v>01.03.2020</c:v>
                </c:pt>
                <c:pt idx="8">
                  <c:v>01.04.2020</c:v>
                </c:pt>
                <c:pt idx="9">
                  <c:v>01.05.2020</c:v>
                </c:pt>
                <c:pt idx="10">
                  <c:v>01.06.2020</c:v>
                </c:pt>
                <c:pt idx="11">
                  <c:v>01.07.2020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4.4090514434556097E-3</c:v>
                </c:pt>
                <c:pt idx="1">
                  <c:v>8.7578947368421103E-3</c:v>
                </c:pt>
                <c:pt idx="2">
                  <c:v>0</c:v>
                </c:pt>
                <c:pt idx="3">
                  <c:v>4.2284662573956397E-3</c:v>
                </c:pt>
                <c:pt idx="4">
                  <c:v>0</c:v>
                </c:pt>
                <c:pt idx="5">
                  <c:v>3.0034093646964101E-3</c:v>
                </c:pt>
                <c:pt idx="6">
                  <c:v>3.1296013342197201E-3</c:v>
                </c:pt>
                <c:pt idx="7">
                  <c:v>5.7674162187377398E-3</c:v>
                </c:pt>
                <c:pt idx="8">
                  <c:v>5.0989220175555296E-3</c:v>
                </c:pt>
                <c:pt idx="9">
                  <c:v>6.58540795441853E-3</c:v>
                </c:pt>
                <c:pt idx="10">
                  <c:v>8.9539296755221497E-3</c:v>
                </c:pt>
                <c:pt idx="11">
                  <c:v>6.3669007909828599E-3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64-497B-9351-80544C59F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240176"/>
        <c:axId val="22507328"/>
      </c:lineChart>
      <c:catAx>
        <c:axId val="26124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7328"/>
        <c:crosses val="autoZero"/>
        <c:auto val="1"/>
        <c:lblAlgn val="ctr"/>
        <c:lblOffset val="100"/>
        <c:noMultiLvlLbl val="0"/>
      </c:catAx>
      <c:valAx>
        <c:axId val="2250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4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1196C-FB83-4146-8EC5-0548F0EEE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VF Karriere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2AE93-B1B7-4C1A-BDEF-195B4B17A3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4703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74B10-14AE-4909-914B-4A2172395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01.08.2019 - 31.07.2020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AFECA-1ECF-446A-8E7B-B4B02AA4B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589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VF Karriere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VF Karriere</dc:title>
  <dc:creator>Frederik Peiniger</dc:creator>
  <cp:lastModifiedBy>Frederik Peiniger</cp:lastModifiedBy>
  <cp:revision>1</cp:revision>
  <dcterms:created xsi:type="dcterms:W3CDTF">2020-08-27T12:21:17Z</dcterms:created>
  <dcterms:modified xsi:type="dcterms:W3CDTF">2020-08-27T12:21:24Z</dcterms:modified>
</cp:coreProperties>
</file>