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D156-6758-47D0-AAE0-6E49F6B70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Bettina Karsch Vodafone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2C97C-701D-41BD-AA4E-F61466AD9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196580"/>
              </p:ext>
            </p:extLst>
          </p:nvPr>
        </p:nvGraphicFramePr>
        <p:xfrm>
          <a:off x="457200" y="1731963"/>
          <a:ext cx="798271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733299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0905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178573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176139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93028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44847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59987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46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@bettina_karsch - 2020-05-21 15:47:05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Vater Tag!! For an amazing father https://t.co/o0gqagc78r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05/21/2020 18:10:03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61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@bettina_karsch - 2020-05-21 13:21:28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went from a fairly simple office situation to a quite complex one. This has brought with it changes that go beyond the geographic scattering of our work force. It has brought #culturalchange. Part 2 of my reflection. https://t.co/AMbt5fZ3RX via @LinkedIn
#hr #leadership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05/21/2020 18:10:03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820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48EAE-6B38-4077-B2B1-14D689FFE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9004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D6EA0-89C1-49A9-BE07-FF1319D79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Bettina Karsch Vodafone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2EA7BF-7F6B-4144-9629-AA47DEAAA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5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837110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818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434479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656750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16440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750876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2297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6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@bettina_karsch - 2020-05-10 07:51:32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all the mothers taking care – at home, at work, in the home office, by themselves, with someone else, giving it their all, making all the difference. You got this. Now, and just like you always did. Thank you.
#mothersday #muttertag #femaleempowerment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05/12/2020 18:10:32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1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@bettina_karsch - 2020-05-05 15:10:59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Due to the pandemic, HR-Management will not be the same again. What has already changed for me?  https://t.co/WUvXwNTzEK via @LinkedIn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05/05/2020 18:09:56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738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502B4-839C-4E6C-A0F0-4FAA5355D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02224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 Own and Retweeted Tweets Table | Bettina Karsch Vodafone - 1 of 2</vt:lpstr>
      <vt:lpstr>Twitter Own and Retweeted Tweets Table | Bettina Karsch Vodafone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Bettina Karsch Vodafone - 1 of 2</dc:title>
  <dc:creator>Frederik Peiniger</dc:creator>
  <cp:lastModifiedBy>Frederik Peiniger</cp:lastModifiedBy>
  <cp:revision>1</cp:revision>
  <dcterms:created xsi:type="dcterms:W3CDTF">2020-05-25T15:28:03Z</dcterms:created>
  <dcterms:modified xsi:type="dcterms:W3CDTF">2020-05-25T15:28:14Z</dcterms:modified>
</cp:coreProperties>
</file>