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B69D2-677D-467F-8798-F9C4A2F74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Weekly Sentiment neu | Vodafone 24h Service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86C263-6A30-4DAC-9A0D-0A74F4F5F0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1792372"/>
              </p:ext>
            </p:extLst>
          </p:nvPr>
        </p:nvGraphicFramePr>
        <p:xfrm>
          <a:off x="457200" y="1731963"/>
          <a:ext cx="82296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834870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1865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0645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1904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6254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7311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4651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133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911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3491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3052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4323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04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Vodafone 24h Service - 2019-08-22 08:44:08</a:t>
                      </a:r>
                      <a:r>
                        <a:rPr lang="pt-BR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68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Vodafone 24h Service - 2019-08-20 15:31:29</a:t>
                      </a:r>
                      <a:r>
                        <a:rPr lang="de-DE" sz="1000"/>
                        <a:t> 
 Du hältst Dein neues Samsung Galaxy Note 10 in den Händen? Wir geben Dir praktische Tipps zur Einrichtung.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536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FEDC3-D99E-4246-8D16-2358E0DDC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08/19/2019 - 08/25/2019</a:t>
            </a:r>
          </a:p>
        </p:txBody>
      </p:sp>
    </p:spTree>
    <p:extLst>
      <p:ext uri="{BB962C8B-B14F-4D97-AF65-F5344CB8AC3E}">
        <p14:creationId xmlns:p14="http://schemas.microsoft.com/office/powerpoint/2010/main" val="35931473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Weekly Sentiment neu | Vodafone 24h Service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Weekly Sentiment neu | Vodafone 24h Service</dc:title>
  <dc:creator>Frederik Peiniger</dc:creator>
  <cp:lastModifiedBy>Frederik Peiniger</cp:lastModifiedBy>
  <cp:revision>1</cp:revision>
  <dcterms:created xsi:type="dcterms:W3CDTF">2019-08-27T09:02:58Z</dcterms:created>
  <dcterms:modified xsi:type="dcterms:W3CDTF">2019-08-27T09:03:08Z</dcterms:modified>
</cp:coreProperties>
</file>