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81" d="100"/>
          <a:sy n="81" d="100"/>
        </p:scale>
        <p:origin x="108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Vodafone Deutschland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Sheet1!$A$2:$A$213</c:f>
              <c:strCache>
                <c:ptCount val="212"/>
                <c:pt idx="0">
                  <c:v>01.01.2019</c:v>
                </c:pt>
                <c:pt idx="1">
                  <c:v>02.01.2019</c:v>
                </c:pt>
                <c:pt idx="2">
                  <c:v>03.01.2019</c:v>
                </c:pt>
                <c:pt idx="3">
                  <c:v>04.01.2019</c:v>
                </c:pt>
                <c:pt idx="4">
                  <c:v>05.01.2019</c:v>
                </c:pt>
                <c:pt idx="5">
                  <c:v>06.01.2019</c:v>
                </c:pt>
                <c:pt idx="6">
                  <c:v>07.01.2019</c:v>
                </c:pt>
                <c:pt idx="7">
                  <c:v>08.01.2019</c:v>
                </c:pt>
                <c:pt idx="8">
                  <c:v>09.01.2019</c:v>
                </c:pt>
                <c:pt idx="9">
                  <c:v>10.01.2019</c:v>
                </c:pt>
                <c:pt idx="10">
                  <c:v>11.01.2019</c:v>
                </c:pt>
                <c:pt idx="11">
                  <c:v>12.01.2019</c:v>
                </c:pt>
                <c:pt idx="12">
                  <c:v>13.01.2019</c:v>
                </c:pt>
                <c:pt idx="13">
                  <c:v>14.01.2019</c:v>
                </c:pt>
                <c:pt idx="14">
                  <c:v>15.01.2019</c:v>
                </c:pt>
                <c:pt idx="15">
                  <c:v>16.01.2019</c:v>
                </c:pt>
                <c:pt idx="16">
                  <c:v>17.01.2019</c:v>
                </c:pt>
                <c:pt idx="17">
                  <c:v>18.01.2019</c:v>
                </c:pt>
                <c:pt idx="18">
                  <c:v>19.01.2019</c:v>
                </c:pt>
                <c:pt idx="19">
                  <c:v>20.01.2019</c:v>
                </c:pt>
                <c:pt idx="20">
                  <c:v>21.01.2019</c:v>
                </c:pt>
                <c:pt idx="21">
                  <c:v>22.01.2019</c:v>
                </c:pt>
                <c:pt idx="22">
                  <c:v>23.01.2019</c:v>
                </c:pt>
                <c:pt idx="23">
                  <c:v>24.01.2019</c:v>
                </c:pt>
                <c:pt idx="24">
                  <c:v>25.01.2019</c:v>
                </c:pt>
                <c:pt idx="25">
                  <c:v>26.01.2019</c:v>
                </c:pt>
                <c:pt idx="26">
                  <c:v>27.01.2019</c:v>
                </c:pt>
                <c:pt idx="27">
                  <c:v>28.01.2019</c:v>
                </c:pt>
                <c:pt idx="28">
                  <c:v>29.01.2019</c:v>
                </c:pt>
                <c:pt idx="29">
                  <c:v>30.01.2019</c:v>
                </c:pt>
                <c:pt idx="30">
                  <c:v>31.01.2019</c:v>
                </c:pt>
                <c:pt idx="31">
                  <c:v>01.02.2019</c:v>
                </c:pt>
                <c:pt idx="32">
                  <c:v>02.02.2019</c:v>
                </c:pt>
                <c:pt idx="33">
                  <c:v>03.02.2019</c:v>
                </c:pt>
                <c:pt idx="34">
                  <c:v>04.02.2019</c:v>
                </c:pt>
                <c:pt idx="35">
                  <c:v>05.02.2019</c:v>
                </c:pt>
                <c:pt idx="36">
                  <c:v>06.02.2019</c:v>
                </c:pt>
                <c:pt idx="37">
                  <c:v>07.02.2019</c:v>
                </c:pt>
                <c:pt idx="38">
                  <c:v>08.02.2019</c:v>
                </c:pt>
                <c:pt idx="39">
                  <c:v>09.02.2019</c:v>
                </c:pt>
                <c:pt idx="40">
                  <c:v>10.02.2019</c:v>
                </c:pt>
                <c:pt idx="41">
                  <c:v>11.02.2019</c:v>
                </c:pt>
                <c:pt idx="42">
                  <c:v>12.02.2019</c:v>
                </c:pt>
                <c:pt idx="43">
                  <c:v>13.02.2019</c:v>
                </c:pt>
                <c:pt idx="44">
                  <c:v>14.02.2019</c:v>
                </c:pt>
                <c:pt idx="45">
                  <c:v>15.02.2019</c:v>
                </c:pt>
                <c:pt idx="46">
                  <c:v>16.02.2019</c:v>
                </c:pt>
                <c:pt idx="47">
                  <c:v>17.02.2019</c:v>
                </c:pt>
                <c:pt idx="48">
                  <c:v>18.02.2019</c:v>
                </c:pt>
                <c:pt idx="49">
                  <c:v>19.02.2019</c:v>
                </c:pt>
                <c:pt idx="50">
                  <c:v>20.02.2019</c:v>
                </c:pt>
                <c:pt idx="51">
                  <c:v>21.02.2019</c:v>
                </c:pt>
                <c:pt idx="52">
                  <c:v>22.02.2019</c:v>
                </c:pt>
                <c:pt idx="53">
                  <c:v>23.02.2019</c:v>
                </c:pt>
                <c:pt idx="54">
                  <c:v>24.02.2019</c:v>
                </c:pt>
                <c:pt idx="55">
                  <c:v>25.02.2019</c:v>
                </c:pt>
                <c:pt idx="56">
                  <c:v>26.02.2019</c:v>
                </c:pt>
                <c:pt idx="57">
                  <c:v>27.02.2019</c:v>
                </c:pt>
                <c:pt idx="58">
                  <c:v>28.02.2019</c:v>
                </c:pt>
                <c:pt idx="59">
                  <c:v>01.03.2019</c:v>
                </c:pt>
                <c:pt idx="60">
                  <c:v>02.03.2019</c:v>
                </c:pt>
                <c:pt idx="61">
                  <c:v>03.03.2019</c:v>
                </c:pt>
                <c:pt idx="62">
                  <c:v>04.03.2019</c:v>
                </c:pt>
                <c:pt idx="63">
                  <c:v>05.03.2019</c:v>
                </c:pt>
                <c:pt idx="64">
                  <c:v>06.03.2019</c:v>
                </c:pt>
                <c:pt idx="65">
                  <c:v>07.03.2019</c:v>
                </c:pt>
                <c:pt idx="66">
                  <c:v>08.03.2019</c:v>
                </c:pt>
                <c:pt idx="67">
                  <c:v>09.03.2019</c:v>
                </c:pt>
                <c:pt idx="68">
                  <c:v>10.03.2019</c:v>
                </c:pt>
                <c:pt idx="69">
                  <c:v>11.03.2019</c:v>
                </c:pt>
                <c:pt idx="70">
                  <c:v>12.03.2019</c:v>
                </c:pt>
                <c:pt idx="71">
                  <c:v>13.03.2019</c:v>
                </c:pt>
                <c:pt idx="72">
                  <c:v>14.03.2019</c:v>
                </c:pt>
                <c:pt idx="73">
                  <c:v>15.03.2019</c:v>
                </c:pt>
                <c:pt idx="74">
                  <c:v>16.03.2019</c:v>
                </c:pt>
                <c:pt idx="75">
                  <c:v>17.03.2019</c:v>
                </c:pt>
                <c:pt idx="76">
                  <c:v>18.03.2019</c:v>
                </c:pt>
                <c:pt idx="77">
                  <c:v>19.03.2019</c:v>
                </c:pt>
                <c:pt idx="78">
                  <c:v>20.03.2019</c:v>
                </c:pt>
                <c:pt idx="79">
                  <c:v>21.03.2019</c:v>
                </c:pt>
                <c:pt idx="80">
                  <c:v>22.03.2019</c:v>
                </c:pt>
                <c:pt idx="81">
                  <c:v>23.03.2019</c:v>
                </c:pt>
                <c:pt idx="82">
                  <c:v>24.03.2019</c:v>
                </c:pt>
                <c:pt idx="83">
                  <c:v>25.03.2019</c:v>
                </c:pt>
                <c:pt idx="84">
                  <c:v>26.03.2019</c:v>
                </c:pt>
                <c:pt idx="85">
                  <c:v>27.03.2019</c:v>
                </c:pt>
                <c:pt idx="86">
                  <c:v>28.03.2019</c:v>
                </c:pt>
                <c:pt idx="87">
                  <c:v>29.03.2019</c:v>
                </c:pt>
                <c:pt idx="88">
                  <c:v>30.03.2019</c:v>
                </c:pt>
                <c:pt idx="89">
                  <c:v>31.03.2019</c:v>
                </c:pt>
                <c:pt idx="90">
                  <c:v>01.04.2019</c:v>
                </c:pt>
                <c:pt idx="91">
                  <c:v>02.04.2019</c:v>
                </c:pt>
                <c:pt idx="92">
                  <c:v>03.04.2019</c:v>
                </c:pt>
                <c:pt idx="93">
                  <c:v>04.04.2019</c:v>
                </c:pt>
                <c:pt idx="94">
                  <c:v>05.04.2019</c:v>
                </c:pt>
                <c:pt idx="95">
                  <c:v>06.04.2019</c:v>
                </c:pt>
                <c:pt idx="96">
                  <c:v>07.04.2019</c:v>
                </c:pt>
                <c:pt idx="97">
                  <c:v>08.04.2019</c:v>
                </c:pt>
                <c:pt idx="98">
                  <c:v>09.04.2019</c:v>
                </c:pt>
                <c:pt idx="99">
                  <c:v>10.04.2019</c:v>
                </c:pt>
                <c:pt idx="100">
                  <c:v>11.04.2019</c:v>
                </c:pt>
                <c:pt idx="101">
                  <c:v>12.04.2019</c:v>
                </c:pt>
                <c:pt idx="102">
                  <c:v>13.04.2019</c:v>
                </c:pt>
                <c:pt idx="103">
                  <c:v>14.04.2019</c:v>
                </c:pt>
                <c:pt idx="104">
                  <c:v>15.04.2019</c:v>
                </c:pt>
                <c:pt idx="105">
                  <c:v>16.04.2019</c:v>
                </c:pt>
                <c:pt idx="106">
                  <c:v>17.04.2019</c:v>
                </c:pt>
                <c:pt idx="107">
                  <c:v>18.04.2019</c:v>
                </c:pt>
                <c:pt idx="108">
                  <c:v>19.04.2019</c:v>
                </c:pt>
                <c:pt idx="109">
                  <c:v>20.04.2019</c:v>
                </c:pt>
                <c:pt idx="110">
                  <c:v>21.04.2019</c:v>
                </c:pt>
                <c:pt idx="111">
                  <c:v>22.04.2019</c:v>
                </c:pt>
                <c:pt idx="112">
                  <c:v>23.04.2019</c:v>
                </c:pt>
                <c:pt idx="113">
                  <c:v>24.04.2019</c:v>
                </c:pt>
                <c:pt idx="114">
                  <c:v>25.04.2019</c:v>
                </c:pt>
                <c:pt idx="115">
                  <c:v>26.04.2019</c:v>
                </c:pt>
                <c:pt idx="116">
                  <c:v>27.04.2019</c:v>
                </c:pt>
                <c:pt idx="117">
                  <c:v>28.04.2019</c:v>
                </c:pt>
                <c:pt idx="118">
                  <c:v>29.04.2019</c:v>
                </c:pt>
                <c:pt idx="119">
                  <c:v>30.04.2019</c:v>
                </c:pt>
                <c:pt idx="120">
                  <c:v>01.05.2019</c:v>
                </c:pt>
                <c:pt idx="121">
                  <c:v>02.05.2019</c:v>
                </c:pt>
                <c:pt idx="122">
                  <c:v>03.05.2019</c:v>
                </c:pt>
                <c:pt idx="123">
                  <c:v>04.05.2019</c:v>
                </c:pt>
                <c:pt idx="124">
                  <c:v>05.05.2019</c:v>
                </c:pt>
                <c:pt idx="125">
                  <c:v>06.05.2019</c:v>
                </c:pt>
                <c:pt idx="126">
                  <c:v>07.05.2019</c:v>
                </c:pt>
                <c:pt idx="127">
                  <c:v>08.05.2019</c:v>
                </c:pt>
                <c:pt idx="128">
                  <c:v>09.05.2019</c:v>
                </c:pt>
                <c:pt idx="129">
                  <c:v>10.05.2019</c:v>
                </c:pt>
                <c:pt idx="130">
                  <c:v>11.05.2019</c:v>
                </c:pt>
                <c:pt idx="131">
                  <c:v>12.05.2019</c:v>
                </c:pt>
                <c:pt idx="132">
                  <c:v>13.05.2019</c:v>
                </c:pt>
                <c:pt idx="133">
                  <c:v>14.05.2019</c:v>
                </c:pt>
                <c:pt idx="134">
                  <c:v>15.05.2019</c:v>
                </c:pt>
                <c:pt idx="135">
                  <c:v>16.05.2019</c:v>
                </c:pt>
                <c:pt idx="136">
                  <c:v>17.05.2019</c:v>
                </c:pt>
                <c:pt idx="137">
                  <c:v>18.05.2019</c:v>
                </c:pt>
                <c:pt idx="138">
                  <c:v>19.05.2019</c:v>
                </c:pt>
                <c:pt idx="139">
                  <c:v>20.05.2019</c:v>
                </c:pt>
                <c:pt idx="140">
                  <c:v>21.05.2019</c:v>
                </c:pt>
                <c:pt idx="141">
                  <c:v>22.05.2019</c:v>
                </c:pt>
                <c:pt idx="142">
                  <c:v>23.05.2019</c:v>
                </c:pt>
                <c:pt idx="143">
                  <c:v>24.05.2019</c:v>
                </c:pt>
                <c:pt idx="144">
                  <c:v>25.05.2019</c:v>
                </c:pt>
                <c:pt idx="145">
                  <c:v>26.05.2019</c:v>
                </c:pt>
                <c:pt idx="146">
                  <c:v>27.05.2019</c:v>
                </c:pt>
                <c:pt idx="147">
                  <c:v>28.05.2019</c:v>
                </c:pt>
                <c:pt idx="148">
                  <c:v>29.05.2019</c:v>
                </c:pt>
                <c:pt idx="149">
                  <c:v>30.05.2019</c:v>
                </c:pt>
                <c:pt idx="150">
                  <c:v>31.05.2019</c:v>
                </c:pt>
                <c:pt idx="151">
                  <c:v>01.06.2019</c:v>
                </c:pt>
                <c:pt idx="152">
                  <c:v>02.06.2019</c:v>
                </c:pt>
                <c:pt idx="153">
                  <c:v>03.06.2019</c:v>
                </c:pt>
                <c:pt idx="154">
                  <c:v>04.06.2019</c:v>
                </c:pt>
                <c:pt idx="155">
                  <c:v>05.06.2019</c:v>
                </c:pt>
                <c:pt idx="156">
                  <c:v>06.06.2019</c:v>
                </c:pt>
                <c:pt idx="157">
                  <c:v>07.06.2019</c:v>
                </c:pt>
                <c:pt idx="158">
                  <c:v>08.06.2019</c:v>
                </c:pt>
                <c:pt idx="159">
                  <c:v>09.06.2019</c:v>
                </c:pt>
                <c:pt idx="160">
                  <c:v>10.06.2019</c:v>
                </c:pt>
                <c:pt idx="161">
                  <c:v>11.06.2019</c:v>
                </c:pt>
                <c:pt idx="162">
                  <c:v>12.06.2019</c:v>
                </c:pt>
                <c:pt idx="163">
                  <c:v>13.06.2019</c:v>
                </c:pt>
                <c:pt idx="164">
                  <c:v>14.06.2019</c:v>
                </c:pt>
                <c:pt idx="165">
                  <c:v>15.06.2019</c:v>
                </c:pt>
                <c:pt idx="166">
                  <c:v>16.06.2019</c:v>
                </c:pt>
                <c:pt idx="167">
                  <c:v>17.06.2019</c:v>
                </c:pt>
                <c:pt idx="168">
                  <c:v>18.06.2019</c:v>
                </c:pt>
                <c:pt idx="169">
                  <c:v>19.06.2019</c:v>
                </c:pt>
                <c:pt idx="170">
                  <c:v>20.06.2019</c:v>
                </c:pt>
                <c:pt idx="171">
                  <c:v>21.06.2019</c:v>
                </c:pt>
                <c:pt idx="172">
                  <c:v>22.06.2019</c:v>
                </c:pt>
                <c:pt idx="173">
                  <c:v>23.06.2019</c:v>
                </c:pt>
                <c:pt idx="174">
                  <c:v>24.06.2019</c:v>
                </c:pt>
                <c:pt idx="175">
                  <c:v>25.06.2019</c:v>
                </c:pt>
                <c:pt idx="176">
                  <c:v>26.06.2019</c:v>
                </c:pt>
                <c:pt idx="177">
                  <c:v>27.06.2019</c:v>
                </c:pt>
                <c:pt idx="178">
                  <c:v>28.06.2019</c:v>
                </c:pt>
                <c:pt idx="179">
                  <c:v>29.06.2019</c:v>
                </c:pt>
                <c:pt idx="180">
                  <c:v>30.06.2019</c:v>
                </c:pt>
                <c:pt idx="181">
                  <c:v>01.07.2019</c:v>
                </c:pt>
                <c:pt idx="182">
                  <c:v>02.07.2019</c:v>
                </c:pt>
                <c:pt idx="183">
                  <c:v>03.07.2019</c:v>
                </c:pt>
                <c:pt idx="184">
                  <c:v>04.07.2019</c:v>
                </c:pt>
                <c:pt idx="185">
                  <c:v>05.07.2019</c:v>
                </c:pt>
                <c:pt idx="186">
                  <c:v>06.07.2019</c:v>
                </c:pt>
                <c:pt idx="187">
                  <c:v>07.07.2019</c:v>
                </c:pt>
                <c:pt idx="188">
                  <c:v>08.07.2019</c:v>
                </c:pt>
                <c:pt idx="189">
                  <c:v>09.07.2019</c:v>
                </c:pt>
                <c:pt idx="190">
                  <c:v>10.07.2019</c:v>
                </c:pt>
                <c:pt idx="191">
                  <c:v>11.07.2019</c:v>
                </c:pt>
                <c:pt idx="192">
                  <c:v>12.07.2019</c:v>
                </c:pt>
                <c:pt idx="193">
                  <c:v>13.07.2019</c:v>
                </c:pt>
                <c:pt idx="194">
                  <c:v>14.07.2019</c:v>
                </c:pt>
                <c:pt idx="195">
                  <c:v>15.07.2019</c:v>
                </c:pt>
                <c:pt idx="196">
                  <c:v>16.07.2019</c:v>
                </c:pt>
                <c:pt idx="197">
                  <c:v>17.07.2019</c:v>
                </c:pt>
                <c:pt idx="198">
                  <c:v>18.07.2019</c:v>
                </c:pt>
                <c:pt idx="199">
                  <c:v>19.07.2019</c:v>
                </c:pt>
                <c:pt idx="200">
                  <c:v>20.07.2019</c:v>
                </c:pt>
                <c:pt idx="201">
                  <c:v>21.07.2019</c:v>
                </c:pt>
                <c:pt idx="202">
                  <c:v>22.07.2019</c:v>
                </c:pt>
                <c:pt idx="203">
                  <c:v>23.07.2019</c:v>
                </c:pt>
                <c:pt idx="204">
                  <c:v>24.07.2019</c:v>
                </c:pt>
                <c:pt idx="205">
                  <c:v>25.07.2019</c:v>
                </c:pt>
                <c:pt idx="206">
                  <c:v>26.07.2019</c:v>
                </c:pt>
                <c:pt idx="207">
                  <c:v>27.07.2019</c:v>
                </c:pt>
                <c:pt idx="208">
                  <c:v>28.07.2019</c:v>
                </c:pt>
                <c:pt idx="209">
                  <c:v>29.07.2019</c:v>
                </c:pt>
                <c:pt idx="210">
                  <c:v>30.07.2019</c:v>
                </c:pt>
                <c:pt idx="211">
                  <c:v>31.07.2019</c:v>
                </c:pt>
              </c:strCache>
            </c:strRef>
          </c:cat>
          <c:val>
            <c:numRef>
              <c:f>Sheet1!$B$2:$B$213</c:f>
              <c:numCache>
                <c:formatCode>General</c:formatCode>
                <c:ptCount val="212"/>
                <c:pt idx="0">
                  <c:v>170255</c:v>
                </c:pt>
                <c:pt idx="1">
                  <c:v>124673</c:v>
                </c:pt>
                <c:pt idx="2">
                  <c:v>130649</c:v>
                </c:pt>
                <c:pt idx="3">
                  <c:v>137211</c:v>
                </c:pt>
                <c:pt idx="4">
                  <c:v>136638</c:v>
                </c:pt>
                <c:pt idx="5">
                  <c:v>137294</c:v>
                </c:pt>
                <c:pt idx="6">
                  <c:v>91690</c:v>
                </c:pt>
                <c:pt idx="7">
                  <c:v>98302</c:v>
                </c:pt>
                <c:pt idx="8">
                  <c:v>90654</c:v>
                </c:pt>
                <c:pt idx="9">
                  <c:v>77530</c:v>
                </c:pt>
                <c:pt idx="10">
                  <c:v>77422</c:v>
                </c:pt>
                <c:pt idx="11">
                  <c:v>74819</c:v>
                </c:pt>
                <c:pt idx="12">
                  <c:v>72293</c:v>
                </c:pt>
                <c:pt idx="13">
                  <c:v>70374</c:v>
                </c:pt>
                <c:pt idx="14">
                  <c:v>71234</c:v>
                </c:pt>
                <c:pt idx="15">
                  <c:v>71236</c:v>
                </c:pt>
                <c:pt idx="16">
                  <c:v>92179</c:v>
                </c:pt>
                <c:pt idx="17">
                  <c:v>124678</c:v>
                </c:pt>
                <c:pt idx="18">
                  <c:v>159333</c:v>
                </c:pt>
                <c:pt idx="19">
                  <c:v>148633</c:v>
                </c:pt>
                <c:pt idx="20">
                  <c:v>164251</c:v>
                </c:pt>
                <c:pt idx="21">
                  <c:v>143487</c:v>
                </c:pt>
                <c:pt idx="22">
                  <c:v>154778</c:v>
                </c:pt>
                <c:pt idx="23">
                  <c:v>136196</c:v>
                </c:pt>
                <c:pt idx="24">
                  <c:v>137150</c:v>
                </c:pt>
                <c:pt idx="25">
                  <c:v>131901</c:v>
                </c:pt>
                <c:pt idx="26">
                  <c:v>129130</c:v>
                </c:pt>
                <c:pt idx="27">
                  <c:v>147623</c:v>
                </c:pt>
                <c:pt idx="28">
                  <c:v>129982</c:v>
                </c:pt>
                <c:pt idx="29">
                  <c:v>83205</c:v>
                </c:pt>
                <c:pt idx="30">
                  <c:v>78772</c:v>
                </c:pt>
                <c:pt idx="31">
                  <c:v>20520</c:v>
                </c:pt>
                <c:pt idx="32">
                  <c:v>18638</c:v>
                </c:pt>
                <c:pt idx="33">
                  <c:v>18251</c:v>
                </c:pt>
                <c:pt idx="34">
                  <c:v>176601</c:v>
                </c:pt>
                <c:pt idx="35">
                  <c:v>105032</c:v>
                </c:pt>
                <c:pt idx="36">
                  <c:v>159330</c:v>
                </c:pt>
                <c:pt idx="37">
                  <c:v>167692</c:v>
                </c:pt>
                <c:pt idx="38">
                  <c:v>173675</c:v>
                </c:pt>
                <c:pt idx="39">
                  <c:v>173807</c:v>
                </c:pt>
                <c:pt idx="40">
                  <c:v>174944</c:v>
                </c:pt>
                <c:pt idx="41">
                  <c:v>186534</c:v>
                </c:pt>
                <c:pt idx="42">
                  <c:v>186944</c:v>
                </c:pt>
                <c:pt idx="43">
                  <c:v>181849</c:v>
                </c:pt>
                <c:pt idx="44">
                  <c:v>209798</c:v>
                </c:pt>
                <c:pt idx="45">
                  <c:v>231513</c:v>
                </c:pt>
                <c:pt idx="46">
                  <c:v>212316</c:v>
                </c:pt>
                <c:pt idx="47">
                  <c:v>215033</c:v>
                </c:pt>
                <c:pt idx="48">
                  <c:v>206807</c:v>
                </c:pt>
                <c:pt idx="49">
                  <c:v>195932</c:v>
                </c:pt>
                <c:pt idx="50">
                  <c:v>192331</c:v>
                </c:pt>
                <c:pt idx="51">
                  <c:v>222966</c:v>
                </c:pt>
                <c:pt idx="52">
                  <c:v>223472</c:v>
                </c:pt>
                <c:pt idx="53">
                  <c:v>224599</c:v>
                </c:pt>
                <c:pt idx="54">
                  <c:v>226027</c:v>
                </c:pt>
                <c:pt idx="55">
                  <c:v>357104</c:v>
                </c:pt>
                <c:pt idx="56">
                  <c:v>359346</c:v>
                </c:pt>
                <c:pt idx="57">
                  <c:v>288600</c:v>
                </c:pt>
                <c:pt idx="58">
                  <c:v>633667</c:v>
                </c:pt>
                <c:pt idx="59">
                  <c:v>471588</c:v>
                </c:pt>
                <c:pt idx="60">
                  <c:v>558636</c:v>
                </c:pt>
                <c:pt idx="61">
                  <c:v>513008</c:v>
                </c:pt>
                <c:pt idx="62">
                  <c:v>513067</c:v>
                </c:pt>
                <c:pt idx="63">
                  <c:v>503060</c:v>
                </c:pt>
                <c:pt idx="64">
                  <c:v>570413</c:v>
                </c:pt>
                <c:pt idx="65">
                  <c:v>582279</c:v>
                </c:pt>
                <c:pt idx="66">
                  <c:v>520155</c:v>
                </c:pt>
                <c:pt idx="67">
                  <c:v>612132</c:v>
                </c:pt>
                <c:pt idx="68">
                  <c:v>583208</c:v>
                </c:pt>
                <c:pt idx="69">
                  <c:v>536359</c:v>
                </c:pt>
                <c:pt idx="70">
                  <c:v>526078</c:v>
                </c:pt>
                <c:pt idx="71">
                  <c:v>481725</c:v>
                </c:pt>
                <c:pt idx="72">
                  <c:v>476157</c:v>
                </c:pt>
                <c:pt idx="73">
                  <c:v>553419</c:v>
                </c:pt>
                <c:pt idx="74">
                  <c:v>595063</c:v>
                </c:pt>
                <c:pt idx="75">
                  <c:v>541686</c:v>
                </c:pt>
                <c:pt idx="76">
                  <c:v>490700</c:v>
                </c:pt>
                <c:pt idx="77">
                  <c:v>494193</c:v>
                </c:pt>
                <c:pt idx="78">
                  <c:v>515372</c:v>
                </c:pt>
                <c:pt idx="79">
                  <c:v>729114</c:v>
                </c:pt>
                <c:pt idx="80">
                  <c:v>740780</c:v>
                </c:pt>
                <c:pt idx="81">
                  <c:v>806974</c:v>
                </c:pt>
                <c:pt idx="82">
                  <c:v>757390</c:v>
                </c:pt>
                <c:pt idx="83">
                  <c:v>666641</c:v>
                </c:pt>
                <c:pt idx="84">
                  <c:v>593246</c:v>
                </c:pt>
                <c:pt idx="85">
                  <c:v>569743</c:v>
                </c:pt>
                <c:pt idx="86">
                  <c:v>1073850</c:v>
                </c:pt>
                <c:pt idx="87">
                  <c:v>1007594</c:v>
                </c:pt>
                <c:pt idx="88">
                  <c:v>1319123</c:v>
                </c:pt>
                <c:pt idx="89">
                  <c:v>1066368</c:v>
                </c:pt>
                <c:pt idx="90">
                  <c:v>67999</c:v>
                </c:pt>
                <c:pt idx="91">
                  <c:v>78239</c:v>
                </c:pt>
                <c:pt idx="92">
                  <c:v>89461</c:v>
                </c:pt>
                <c:pt idx="93">
                  <c:v>87285</c:v>
                </c:pt>
                <c:pt idx="94">
                  <c:v>84310</c:v>
                </c:pt>
                <c:pt idx="95">
                  <c:v>95790</c:v>
                </c:pt>
                <c:pt idx="96">
                  <c:v>91189</c:v>
                </c:pt>
                <c:pt idx="97">
                  <c:v>75104</c:v>
                </c:pt>
                <c:pt idx="98">
                  <c:v>74566</c:v>
                </c:pt>
                <c:pt idx="99">
                  <c:v>82080</c:v>
                </c:pt>
                <c:pt idx="100">
                  <c:v>81357</c:v>
                </c:pt>
                <c:pt idx="101">
                  <c:v>79663</c:v>
                </c:pt>
                <c:pt idx="102">
                  <c:v>66941</c:v>
                </c:pt>
                <c:pt idx="103">
                  <c:v>62543</c:v>
                </c:pt>
                <c:pt idx="104">
                  <c:v>65505</c:v>
                </c:pt>
                <c:pt idx="105">
                  <c:v>58487</c:v>
                </c:pt>
                <c:pt idx="106">
                  <c:v>52328</c:v>
                </c:pt>
                <c:pt idx="107">
                  <c:v>72541</c:v>
                </c:pt>
                <c:pt idx="108">
                  <c:v>184612</c:v>
                </c:pt>
                <c:pt idx="109">
                  <c:v>161446</c:v>
                </c:pt>
                <c:pt idx="110">
                  <c:v>184323</c:v>
                </c:pt>
                <c:pt idx="111">
                  <c:v>208317</c:v>
                </c:pt>
                <c:pt idx="112">
                  <c:v>216316</c:v>
                </c:pt>
                <c:pt idx="113">
                  <c:v>198814</c:v>
                </c:pt>
                <c:pt idx="114">
                  <c:v>680683</c:v>
                </c:pt>
                <c:pt idx="115">
                  <c:v>2483431</c:v>
                </c:pt>
                <c:pt idx="116">
                  <c:v>109841</c:v>
                </c:pt>
                <c:pt idx="117">
                  <c:v>102079</c:v>
                </c:pt>
                <c:pt idx="118">
                  <c:v>92994</c:v>
                </c:pt>
                <c:pt idx="119">
                  <c:v>225508</c:v>
                </c:pt>
                <c:pt idx="120">
                  <c:v>51403</c:v>
                </c:pt>
                <c:pt idx="121">
                  <c:v>149026</c:v>
                </c:pt>
                <c:pt idx="122">
                  <c:v>174266</c:v>
                </c:pt>
                <c:pt idx="123">
                  <c:v>175601</c:v>
                </c:pt>
                <c:pt idx="124">
                  <c:v>174937</c:v>
                </c:pt>
                <c:pt idx="125">
                  <c:v>167290</c:v>
                </c:pt>
                <c:pt idx="126">
                  <c:v>167077</c:v>
                </c:pt>
                <c:pt idx="127">
                  <c:v>163184</c:v>
                </c:pt>
                <c:pt idx="128">
                  <c:v>171475</c:v>
                </c:pt>
                <c:pt idx="129">
                  <c:v>195504</c:v>
                </c:pt>
                <c:pt idx="130">
                  <c:v>188643</c:v>
                </c:pt>
                <c:pt idx="131">
                  <c:v>177740</c:v>
                </c:pt>
                <c:pt idx="132">
                  <c:v>166416</c:v>
                </c:pt>
                <c:pt idx="133">
                  <c:v>172579</c:v>
                </c:pt>
                <c:pt idx="134">
                  <c:v>179020</c:v>
                </c:pt>
                <c:pt idx="135">
                  <c:v>181718</c:v>
                </c:pt>
                <c:pt idx="136">
                  <c:v>202773</c:v>
                </c:pt>
                <c:pt idx="137">
                  <c:v>207089</c:v>
                </c:pt>
                <c:pt idx="138">
                  <c:v>199936</c:v>
                </c:pt>
                <c:pt idx="139">
                  <c:v>193338</c:v>
                </c:pt>
                <c:pt idx="140">
                  <c:v>214083</c:v>
                </c:pt>
                <c:pt idx="141">
                  <c:v>224599</c:v>
                </c:pt>
                <c:pt idx="142">
                  <c:v>203841</c:v>
                </c:pt>
                <c:pt idx="143">
                  <c:v>212460</c:v>
                </c:pt>
                <c:pt idx="144">
                  <c:v>198665</c:v>
                </c:pt>
                <c:pt idx="145">
                  <c:v>194521</c:v>
                </c:pt>
                <c:pt idx="146">
                  <c:v>214967</c:v>
                </c:pt>
                <c:pt idx="147">
                  <c:v>211031</c:v>
                </c:pt>
                <c:pt idx="148">
                  <c:v>243809</c:v>
                </c:pt>
                <c:pt idx="149">
                  <c:v>374350</c:v>
                </c:pt>
                <c:pt idx="150">
                  <c:v>296721</c:v>
                </c:pt>
                <c:pt idx="151">
                  <c:v>206157</c:v>
                </c:pt>
                <c:pt idx="152">
                  <c:v>179553</c:v>
                </c:pt>
                <c:pt idx="153">
                  <c:v>110685</c:v>
                </c:pt>
                <c:pt idx="154">
                  <c:v>103736</c:v>
                </c:pt>
                <c:pt idx="155">
                  <c:v>101693</c:v>
                </c:pt>
                <c:pt idx="156">
                  <c:v>296231</c:v>
                </c:pt>
                <c:pt idx="157">
                  <c:v>245158</c:v>
                </c:pt>
                <c:pt idx="158">
                  <c:v>245456</c:v>
                </c:pt>
                <c:pt idx="159">
                  <c:v>156619</c:v>
                </c:pt>
                <c:pt idx="160">
                  <c:v>155166</c:v>
                </c:pt>
                <c:pt idx="161">
                  <c:v>180630</c:v>
                </c:pt>
                <c:pt idx="162">
                  <c:v>251212</c:v>
                </c:pt>
                <c:pt idx="163">
                  <c:v>196111</c:v>
                </c:pt>
                <c:pt idx="164">
                  <c:v>236819</c:v>
                </c:pt>
                <c:pt idx="165">
                  <c:v>330420</c:v>
                </c:pt>
                <c:pt idx="166">
                  <c:v>328951</c:v>
                </c:pt>
                <c:pt idx="167">
                  <c:v>404518</c:v>
                </c:pt>
                <c:pt idx="168">
                  <c:v>386517</c:v>
                </c:pt>
                <c:pt idx="169">
                  <c:v>524720</c:v>
                </c:pt>
                <c:pt idx="170">
                  <c:v>571928</c:v>
                </c:pt>
                <c:pt idx="171">
                  <c:v>421116</c:v>
                </c:pt>
                <c:pt idx="172">
                  <c:v>378847</c:v>
                </c:pt>
                <c:pt idx="173">
                  <c:v>374510</c:v>
                </c:pt>
                <c:pt idx="174">
                  <c:v>274331</c:v>
                </c:pt>
                <c:pt idx="175">
                  <c:v>294339</c:v>
                </c:pt>
                <c:pt idx="176">
                  <c:v>252507</c:v>
                </c:pt>
                <c:pt idx="177">
                  <c:v>237318</c:v>
                </c:pt>
                <c:pt idx="178">
                  <c:v>255411</c:v>
                </c:pt>
                <c:pt idx="179">
                  <c:v>268838</c:v>
                </c:pt>
                <c:pt idx="180">
                  <c:v>239410</c:v>
                </c:pt>
                <c:pt idx="181">
                  <c:v>93542</c:v>
                </c:pt>
                <c:pt idx="182">
                  <c:v>82385</c:v>
                </c:pt>
                <c:pt idx="183">
                  <c:v>84775</c:v>
                </c:pt>
                <c:pt idx="184">
                  <c:v>58541</c:v>
                </c:pt>
                <c:pt idx="185">
                  <c:v>59990</c:v>
                </c:pt>
                <c:pt idx="186">
                  <c:v>59698</c:v>
                </c:pt>
                <c:pt idx="187">
                  <c:v>61012</c:v>
                </c:pt>
                <c:pt idx="188">
                  <c:v>61312</c:v>
                </c:pt>
                <c:pt idx="189">
                  <c:v>66221</c:v>
                </c:pt>
                <c:pt idx="190">
                  <c:v>118460</c:v>
                </c:pt>
                <c:pt idx="191">
                  <c:v>132820</c:v>
                </c:pt>
                <c:pt idx="192">
                  <c:v>102553</c:v>
                </c:pt>
                <c:pt idx="193">
                  <c:v>92757</c:v>
                </c:pt>
                <c:pt idx="194">
                  <c:v>90549</c:v>
                </c:pt>
                <c:pt idx="195">
                  <c:v>94833</c:v>
                </c:pt>
                <c:pt idx="196">
                  <c:v>90254</c:v>
                </c:pt>
                <c:pt idx="197">
                  <c:v>91893</c:v>
                </c:pt>
                <c:pt idx="198">
                  <c:v>149979</c:v>
                </c:pt>
                <c:pt idx="199">
                  <c:v>184590</c:v>
                </c:pt>
                <c:pt idx="200">
                  <c:v>180774</c:v>
                </c:pt>
                <c:pt idx="201">
                  <c:v>178788</c:v>
                </c:pt>
                <c:pt idx="202">
                  <c:v>188416</c:v>
                </c:pt>
                <c:pt idx="203">
                  <c:v>180978</c:v>
                </c:pt>
                <c:pt idx="204">
                  <c:v>465421</c:v>
                </c:pt>
                <c:pt idx="205">
                  <c:v>499198</c:v>
                </c:pt>
                <c:pt idx="206">
                  <c:v>415006</c:v>
                </c:pt>
                <c:pt idx="207">
                  <c:v>386149</c:v>
                </c:pt>
                <c:pt idx="208">
                  <c:v>368102</c:v>
                </c:pt>
                <c:pt idx="209">
                  <c:v>308841</c:v>
                </c:pt>
                <c:pt idx="210">
                  <c:v>259848</c:v>
                </c:pt>
                <c:pt idx="211">
                  <c:v>346604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E277-40CE-94D9-92CD1B782D3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63158192"/>
        <c:axId val="263158520"/>
      </c:lineChart>
      <c:catAx>
        <c:axId val="26315819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63158520"/>
        <c:crosses val="autoZero"/>
        <c:auto val="1"/>
        <c:lblAlgn val="ctr"/>
        <c:lblOffset val="100"/>
        <c:noMultiLvlLbl val="0"/>
      </c:catAx>
      <c:valAx>
        <c:axId val="26315852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6315819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8/22/2019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8/22/2019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8/22/2019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8/22/2019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8/22/2019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8/22/2019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8/22/2019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8/22/2019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8/22/2019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8/22/2019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B9D18C-F7A8-4190-AF2C-ED31D8F039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Private Video Views | Vodafone Brand DE Profile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AFAE0115-E509-4D88-AA92-C6A0A232B19C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72706277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8AEF7D3-4AF1-4E2D-8D77-9BB5DF10C4E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01.01.2019 - 31.07.2019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09EB4C9-6158-463B-91FD-16CBA11809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18620456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15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Youtube Private Video Views | Vodafone Brand DE Profile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Youtube Private Video Views | Vodafone Brand DE Profile</dc:title>
  <dc:creator>Frederik Peiniger</dc:creator>
  <cp:lastModifiedBy>Frederik Peiniger</cp:lastModifiedBy>
  <cp:revision>1</cp:revision>
  <dcterms:created xsi:type="dcterms:W3CDTF">2019-08-22T13:57:27Z</dcterms:created>
  <dcterms:modified xsi:type="dcterms:W3CDTF">2019-08-22T13:57:33Z</dcterms:modified>
</cp:coreProperties>
</file>