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73</c:v>
                </c:pt>
                <c:pt idx="1">
                  <c:v>150</c:v>
                </c:pt>
                <c:pt idx="2">
                  <c:v>21</c:v>
                </c:pt>
                <c:pt idx="3">
                  <c:v>10</c:v>
                </c:pt>
                <c:pt idx="4">
                  <c:v>0</c:v>
                </c:pt>
                <c:pt idx="5">
                  <c:v>3</c:v>
                </c:pt>
                <c:pt idx="6">
                  <c:v>33</c:v>
                </c:pt>
                <c:pt idx="7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A5-40A3-A233-C20B6D8D08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24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A5-40A3-A233-C20B6D8D08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</c:v>
                </c:pt>
                <c:pt idx="1">
                  <c:v>1</c:v>
                </c:pt>
                <c:pt idx="2">
                  <c:v>3</c:v>
                </c:pt>
                <c:pt idx="3">
                  <c:v>14</c:v>
                </c:pt>
                <c:pt idx="4">
                  <c:v>1</c:v>
                </c:pt>
                <c:pt idx="5">
                  <c:v>13</c:v>
                </c:pt>
                <c:pt idx="6">
                  <c:v>7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A5-40A3-A233-C20B6D8D08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25</c:v>
                </c:pt>
                <c:pt idx="3">
                  <c:v>12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A5-40A3-A233-C20B6D8D08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o2 Deutschland</c:v>
                </c:pt>
                <c:pt idx="1">
                  <c:v>Vodafone Deutschland</c:v>
                </c:pt>
                <c:pt idx="2">
                  <c:v>Telekom-hilft</c:v>
                </c:pt>
                <c:pt idx="3">
                  <c:v>1&amp;1 DSL &amp; Mobilfunk</c:v>
                </c:pt>
                <c:pt idx="4">
                  <c:v>Telekom erleben</c:v>
                </c:pt>
                <c:pt idx="5">
                  <c:v>Unitymedia</c:v>
                </c:pt>
                <c:pt idx="6">
                  <c:v>Unitymedia Hilfe</c:v>
                </c:pt>
                <c:pt idx="7">
                  <c:v>Vodafone 24h Service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23</c:v>
                </c:pt>
                <c:pt idx="3">
                  <c:v>4</c:v>
                </c:pt>
                <c:pt idx="4">
                  <c:v>9</c:v>
                </c:pt>
                <c:pt idx="5">
                  <c:v>6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A5-40A3-A233-C20B6D8D0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063392"/>
        <c:axId val="246435888"/>
      </c:barChart>
      <c:catAx>
        <c:axId val="24806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35888"/>
        <c:crosses val="autoZero"/>
        <c:auto val="1"/>
        <c:lblAlgn val="ctr"/>
        <c:lblOffset val="100"/>
        <c:noMultiLvlLbl val="0"/>
      </c:catAx>
      <c:valAx>
        <c:axId val="24643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6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- 4h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50</c:v>
                </c:pt>
                <c:pt idx="2">
                  <c:v>40</c:v>
                </c:pt>
                <c:pt idx="3">
                  <c:v>1</c:v>
                </c:pt>
                <c:pt idx="4">
                  <c:v>0</c:v>
                </c:pt>
                <c:pt idx="5">
                  <c:v>42</c:v>
                </c:pt>
                <c:pt idx="6">
                  <c:v>63</c:v>
                </c:pt>
                <c:pt idx="7">
                  <c:v>79</c:v>
                </c:pt>
                <c:pt idx="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A-435A-9484-9A3BBEEBA1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6</c:v>
                </c:pt>
                <c:pt idx="7">
                  <c:v>9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A-435A-9484-9A3BBEEBA1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5</c:v>
                </c:pt>
                <c:pt idx="6">
                  <c:v>15</c:v>
                </c:pt>
                <c:pt idx="7">
                  <c:v>3</c:v>
                </c:pt>
                <c:pt idx="8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A-435A-9484-9A3BBEEBA1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29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A-435A-9484-9A3BBEEBA1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@Unitymedia</c:v>
                </c:pt>
                <c:pt idx="1">
                  <c:v>@o2de</c:v>
                </c:pt>
                <c:pt idx="2">
                  <c:v>@vodafone_de</c:v>
                </c:pt>
                <c:pt idx="3">
                  <c:v>@telekomerleben</c:v>
                </c:pt>
                <c:pt idx="4">
                  <c:v>@1und1</c:v>
                </c:pt>
                <c:pt idx="5">
                  <c:v>@Telekom_hilft</c:v>
                </c:pt>
                <c:pt idx="6">
                  <c:v>@UnitymediaHilfe</c:v>
                </c:pt>
                <c:pt idx="7">
                  <c:v>@vodafoneservice</c:v>
                </c:pt>
                <c:pt idx="8">
                  <c:v>@1und1service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7</c:v>
                </c:pt>
                <c:pt idx="1">
                  <c:v>2</c:v>
                </c:pt>
                <c:pt idx="2">
                  <c:v>9</c:v>
                </c:pt>
                <c:pt idx="3">
                  <c:v>7</c:v>
                </c:pt>
                <c:pt idx="4">
                  <c:v>8</c:v>
                </c:pt>
                <c:pt idx="5">
                  <c:v>46</c:v>
                </c:pt>
                <c:pt idx="6">
                  <c:v>15</c:v>
                </c:pt>
                <c:pt idx="7">
                  <c:v>6</c:v>
                </c:pt>
                <c:pt idx="8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3A-435A-9484-9A3BBEEBA1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434296"/>
        <c:axId val="299432328"/>
      </c:barChart>
      <c:catAx>
        <c:axId val="29943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32328"/>
        <c:crosses val="autoZero"/>
        <c:auto val="1"/>
        <c:lblAlgn val="ctr"/>
        <c:lblOffset val="100"/>
        <c:noMultiLvlLbl val="0"/>
      </c:catAx>
      <c:valAx>
        <c:axId val="29943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3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42184-8FAE-4C12-8244-0AF64AED6B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Response Time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0A01F9-BB4C-48C5-9934-14F9CE17AD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Convidera GmbH</a:t>
            </a:r>
          </a:p>
        </p:txBody>
      </p:sp>
    </p:spTree>
    <p:extLst>
      <p:ext uri="{BB962C8B-B14F-4D97-AF65-F5344CB8AC3E}">
        <p14:creationId xmlns:p14="http://schemas.microsoft.com/office/powerpoint/2010/main" val="3656131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89D5-6FC2-4352-A0CE-7865DE67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User Questions Custom Respond Rates | Service Slide WR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DE52C-DDD9-497B-8DEA-AC9A1ADB75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8859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F6B9F-D9C7-4EA7-B630-EFDC96BA7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4C864-1F2A-4850-9FD5-7CA619A69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6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3324-CB0B-482F-A819-D499CF931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User Questions Custom Respond Rates | Service Slide WR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C17A9F-6B66-496E-9E83-3855DC52E8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6096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73E93-0947-47FE-A6C2-6D51079CB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01.06.2019 - 30.06.2019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90152-50F1-4B38-AF83-FAC43E38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61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Response Time Data</vt:lpstr>
      <vt:lpstr>Facebook FB User Questions Custom Respond Rates | Service Slide WR</vt:lpstr>
      <vt:lpstr>Twitter TW User Questions Custom Respond Rates | Service Slide WR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Response Time Data</dc:title>
  <dc:creator>Frederik Peiniger</dc:creator>
  <cp:lastModifiedBy>Frederik Peiniger</cp:lastModifiedBy>
  <cp:revision>1</cp:revision>
  <dcterms:created xsi:type="dcterms:W3CDTF">2019-07-01T08:19:57Z</dcterms:created>
  <dcterms:modified xsi:type="dcterms:W3CDTF">2019-07-01T08:20:03Z</dcterms:modified>
</cp:coreProperties>
</file>