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- 4h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40</c:v>
                </c:pt>
                <c:pt idx="1">
                  <c:v>77</c:v>
                </c:pt>
                <c:pt idx="2">
                  <c:v>11</c:v>
                </c:pt>
                <c:pt idx="3">
                  <c:v>7</c:v>
                </c:pt>
                <c:pt idx="4">
                  <c:v>0</c:v>
                </c:pt>
                <c:pt idx="5">
                  <c:v>2</c:v>
                </c:pt>
                <c:pt idx="6">
                  <c:v>22</c:v>
                </c:pt>
                <c:pt idx="7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C-46EA-BA07-5E309536AC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18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4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3C-46EA-BA07-5E309536AC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3C-46EA-BA07-5E309536AC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9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3C-46EA-BA07-5E309536AC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19</c:v>
                </c:pt>
                <c:pt idx="3">
                  <c:v>6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3C-46EA-BA07-5E309536A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75416"/>
        <c:axId val="43077712"/>
      </c:barChart>
      <c:catAx>
        <c:axId val="4307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7712"/>
        <c:crosses val="autoZero"/>
        <c:auto val="1"/>
        <c:lblAlgn val="ctr"/>
        <c:lblOffset val="100"/>
        <c:noMultiLvlLbl val="0"/>
      </c:catAx>
      <c:valAx>
        <c:axId val="4307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- 4h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71</c:v>
                </c:pt>
                <c:pt idx="2">
                  <c:v>34</c:v>
                </c:pt>
                <c:pt idx="3">
                  <c:v>0</c:v>
                </c:pt>
                <c:pt idx="4">
                  <c:v>0</c:v>
                </c:pt>
                <c:pt idx="5">
                  <c:v>53</c:v>
                </c:pt>
                <c:pt idx="6">
                  <c:v>46</c:v>
                </c:pt>
                <c:pt idx="7">
                  <c:v>65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C8-41A6-8B89-5A02B097F5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4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C8-41A6-8B89-5A02B097F5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26</c:v>
                </c:pt>
                <c:pt idx="6">
                  <c:v>19</c:v>
                </c:pt>
                <c:pt idx="7">
                  <c:v>4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C8-41A6-8B89-5A02B097F5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37</c:v>
                </c:pt>
                <c:pt idx="6">
                  <c:v>0</c:v>
                </c:pt>
                <c:pt idx="7">
                  <c:v>0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C8-41A6-8B89-5A02B097F5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3</c:v>
                </c:pt>
                <c:pt idx="1">
                  <c:v>8</c:v>
                </c:pt>
                <c:pt idx="2">
                  <c:v>9</c:v>
                </c:pt>
                <c:pt idx="3">
                  <c:v>4</c:v>
                </c:pt>
                <c:pt idx="4">
                  <c:v>9</c:v>
                </c:pt>
                <c:pt idx="5">
                  <c:v>50</c:v>
                </c:pt>
                <c:pt idx="6">
                  <c:v>12</c:v>
                </c:pt>
                <c:pt idx="7">
                  <c:v>5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C8-41A6-8B89-5A02B097F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240064"/>
        <c:axId val="43076072"/>
      </c:barChart>
      <c:catAx>
        <c:axId val="30124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6072"/>
        <c:crosses val="autoZero"/>
        <c:auto val="1"/>
        <c:lblAlgn val="ctr"/>
        <c:lblOffset val="100"/>
        <c:noMultiLvlLbl val="0"/>
      </c:catAx>
      <c:valAx>
        <c:axId val="4307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4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C6B02-1880-4B9F-8699-5E04125AB7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Response Time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ADFF26-20D9-415C-968D-0806EE8D48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Convidera GmbH</a:t>
            </a:r>
          </a:p>
        </p:txBody>
      </p:sp>
    </p:spTree>
    <p:extLst>
      <p:ext uri="{BB962C8B-B14F-4D97-AF65-F5344CB8AC3E}">
        <p14:creationId xmlns:p14="http://schemas.microsoft.com/office/powerpoint/2010/main" val="888576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43B42-5F63-4270-8AAB-7F91DEB7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User Questions Custom Respond Rates | Service Slide WR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6F4609-4DF1-492D-B4D7-5BF666C77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0594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FBB6C-AB25-494F-AA5D-D26BBBAA6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17.06.2019 - 23.06.2019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631AF-F5D7-4F10-9616-EE43D509E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7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0B60E-C23E-40EC-9D96-564BD3CF5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User Questions Custom Respond Rates | Service Slide WR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A438B5-252D-4389-9220-CFC2FC5F7A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21380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BFDB3-E801-40F0-8220-BFE811C7A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17.06.2019 - 23.06.2019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BDD5A-C3FE-49D7-B0CA-5A2B05A25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28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Response Time Data</vt:lpstr>
      <vt:lpstr>Facebook FB User Questions Custom Respond Rates | Service Slide WR</vt:lpstr>
      <vt:lpstr>Twitter TW User Questions Custom Respond Rates | Service Slide WR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Response Time Data</dc:title>
  <dc:creator>Frederik Peiniger</dc:creator>
  <cp:lastModifiedBy>Frederik Peiniger</cp:lastModifiedBy>
  <cp:revision>1</cp:revision>
  <dcterms:created xsi:type="dcterms:W3CDTF">2019-06-24T07:50:33Z</dcterms:created>
  <dcterms:modified xsi:type="dcterms:W3CDTF">2019-06-24T07:50:39Z</dcterms:modified>
</cp:coreProperties>
</file>