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E528F-5640-458F-98BC-2001204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93BF11-19E0-4BB8-BB3E-9C80EAE38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159741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0393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6696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60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877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598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533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364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967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340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76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79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13:31:46 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https://scontent.xx.fbcdn.net/v/t51.12442-15/59894380_2266855003579733_2515938027412364295_n.jpg?_nc_cat=100&amp;_nc_oc=AQnYW-7VEsqrtbWTApaZqKj7jM3UM1Qbk856StRMoxO_lI9eBo0xOazGdGQkP0JmGNY&amp;_nc_ht=scontent.xx&amp;oh=66d2210c737b04dd20328af0fb5d1b55&amp;oe=5D594C7D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13:30:53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53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29CE0-9910-4F0B-804F-5D3A0B92A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369391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6D65-959D-452D-8AD3-766C5BF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B9F3C-EC26-4D9A-8205-C9D67C1DC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402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338608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340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90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524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6905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349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031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622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53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952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8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13:05:37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Schön, dass ihr uns besucht habt!
Wir hatten heute viele tolle Gespräche.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https://scontent.xx.fbcdn.net/v/t51.12442-15/59735176_620534431766823_439443860213710552_n.jpg?_nc_cat=111&amp;_nc_oc=AQm45lpMElSxzz3od2vzp6G0FRFOKwCRir15vHDVxK36nAgPlm-ZK4JUejMRfcuTrCA&amp;_nc_ht=scontent.xx&amp;oh=becbd1dc8fa50add657aa268a6d2e75c&amp;oe=5D5787F7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13:00:54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199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D1371-8F1C-4852-BA04-9D85DD2CF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359407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64153-060C-4132-9DBA-4945D837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5EFC7-3F46-4F31-8C76-F5B7C6459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434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141348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3411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026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559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4926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313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157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67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249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319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66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13:00:05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https://scontent.xx.fbcdn.net/v/t51.12442-15/60081637_2313543658918128_8554425477621346894_n.jpg?_nc_cat=107&amp;_nc_oc=AQnEk7K_-4wiDvYKzkPVtLNhf2KaaKoFQAQIbqK4RVNdcK_U5DMsgUVqWv5waPmaZZw&amp;_nc_ht=scontent.xx&amp;oh=551d3a125fa030be6f909cdc25dde97d&amp;oe=5D5EA6A7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12:33:12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24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99BFE-B05D-49CA-80F9-A36BB0D2A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2682772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BADB4-62DB-4896-AF66-9CDC8F54A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C7052-2A54-468F-AC62-4E117307D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248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72835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6723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21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462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427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397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512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450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9818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887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3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12:40:41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Seit wie vielen Jahren bildet Jahren bildet Gira schon aus? 🤷‍♂️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https://scontent.xx.fbcdn.net/v/t51.12442-15/61307307_137707180735603_2055498999760125656_n.jpg?_nc_cat=101&amp;_nc_oc=AQk6Uv8H_DUvzdO_D3LM44vSBWNXdpXVlu-XZl3MfeL5txCUCHzEtEJsNshgwbkhGVI&amp;_nc_ht=scontent.xx&amp;oh=5bf6077d4fe2d2dfd0d40a7641f4a267&amp;oe=5D526C34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12:33:12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41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2EA1E-B2C0-4E5B-BC54-D742619F8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2237364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96650-CB0D-4A7D-9F29-C059A2F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9AA9A-586B-4F86-B9FC-6BE2B6F40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639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035782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38730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713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534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814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72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59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9807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664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9286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33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12:34:22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
#madebyvielfalt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https://scontent.xx.fbcdn.net/v/t51.12442-15/60133610_2538052846215001_5533474463943906060_n.jpg?_nc_cat=111&amp;_nc_oc=AQlBHHQPFR3A7XUHkO-bOLAr1ukGaMVQ_8UvoGd4ElUamxUxQbRiDqERiIp06qqZhvA&amp;_nc_ht=scontent.xx&amp;oh=e9c01647f9a7ddd743802a5d31d53c94&amp;oe=5D51FBAE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12:33:12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46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38EED-D687-4E09-9D29-B1F83FED8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267764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32AF-9D27-4BDB-9100-2BE4DEB09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45EBB-DC0C-4BC2-AC81-7FCA90484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138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127098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6160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920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642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455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057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598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824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862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544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7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12:10:01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Weitere Infos
zur Ausbildung
bei Gira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https://scontent.xx.fbcdn.net/v/t51.12442-15/61445986_113883709844621_1646241312973962202_n.jpg?_nc_cat=108&amp;_nc_oc=AQkjZE9h7emr6eheJN_9ZvSgp1T6RSTHccEZgyt6RsJ-_wO3FH8tmaGhqUNXocRskkw&amp;_nc_ht=scontent.xx&amp;oh=4efa0f4782dba12a3c968cce91c2b51f&amp;oe=5D9210AE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11:31:00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88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3B02B-FD40-4D87-8EBD-9BA5E5238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1023025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E1AE1-FC8D-4B5C-A665-FCDCEC58F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22DA4B-44FF-489B-8DD8-6955AA26E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790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200454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41382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334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487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078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78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728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995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843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150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2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11:46:55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unsere
Smart Home 
Produkte könnt ihr heute live bei uns erleben #GiraAusbildungstag2019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https://scontent.xx.fbcdn.net/v/t51.12442-15/60944159_163276704695946_821452680754152849_n.jpg?_nc_cat=111&amp;_nc_oc=AQnZWCaAXGUUwM9vZaD4L3THZhgui7S09majCSGJCAHlwxjBmLKLq7KRrNZMhwUuW78&amp;_nc_ht=scontent.xx&amp;oh=6ec0646a9d1e72b4a93c1665c5f679e1&amp;oe=5D59CFF2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11:31:00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3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26703-1545-44C5-A0A6-C5A57B8E6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420670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5534-08F3-4576-AF6E-70AD0676E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E17CB-4817-4526-82DE-C6A5D7806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104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600529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2153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312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201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49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96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910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153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393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210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2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11:34:26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Testet eure Skills am „Heißen Draht“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https://scontent.xx.fbcdn.net/v/t51.12442-15/60711205_344789912891797_5856537981142275750_n.jpg?_nc_cat=108&amp;_nc_oc=AQl8GbTSv4yuoeaJIDsu47QXndiwlbJe2TTQ8keOwjEXgTW6nu7SNFy9c9eZucQxnKc&amp;_nc_ht=scontent.xx&amp;oh=ae1d04b15703dfd96facf58099970d4c&amp;oe=5D5EB030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11:31:00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47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A68A0-B986-4E03-81F3-A4F820798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2429160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20376-4A35-42C0-A295-551A17C15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33CC5-131E-4B02-8854-4E068A916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445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76774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5020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641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4951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058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492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357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31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29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91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28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11:25:28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große Vielfalt an Aufgaben und Projekten während der Ausbildung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https://scontent.xx.fbcdn.net/v/t51.12442-15/60592711_167510460930591_5227526108379109389_n.jpg?_nc_cat=106&amp;_nc_oc=AQn98cs01W_0S8SYm_UX4vq_pcCpVpaWjckXBDFHEpoWZNdf0uVlbswjBsEDOSvHxEw&amp;_nc_ht=scontent.xx&amp;oh=3874fba7ceae0d3cf702dae09d35a494&amp;oe=5D535414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11:00:56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15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4B722-AD28-4AE6-AFDB-EC51D236C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82638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7405B-527F-4B8A-9325-37DAE26C5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30B64-6A51-4946-BDAB-0C39B1F79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858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691159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00609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71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973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342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083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399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004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67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603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93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10:00:11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https://scontent.xx.fbcdn.net/v/t51.12442-15/60211265_2250822015134431_1821547454275514410_n.jpg?_nc_cat=101&amp;_nc_oc=AQld6_qGmHYgJpwB0III8xlFp1ZgeF_C-__paqhfbKADbBXha-HbmMp-rWma8gtkOa8&amp;_nc_ht=scontent.xx&amp;oh=457a13f88b8478c28b00fb4389e9f955&amp;oe=5D57AFB6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09:31:06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7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09:18:31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
Fachrichtung interessiert euch besonders?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https://scontent.xx.fbcdn.net/v/t51.12442-15/60005667_294490678163709_8431969857347416200_n.jpg?_nc_cat=108&amp;_nc_ht=scontent.xx&amp;oh=984ef886cfeb654b1a30a6260d7013d5&amp;oe=5D50C31F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09:00:59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139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23665-140A-405C-91B2-9F80C3E30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381261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4BFC-E561-43B3-9A1F-8B8D7642F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86F61-5181-4F1E-B22A-AE5374B07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53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004932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2911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395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01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6477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866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53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390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074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922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5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08:58:44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Azubis freuen sich auf euch!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https://scontent.xx.fbcdn.net/v/t51.12442-15/60724829_170082200669110_6731757260457660360_n.jpg?_nc_cat=108&amp;_nc_oc=AQmnD3q6Bi7QkD1Ns2gfNMXumu_o3EAohHTcTx3Sp_mx8iyjc-XvShQxZ9QGGOoWm8M&amp;_nc_ht=scontent.xx&amp;oh=615265511417b16116b6697def5fb51c&amp;oe=5D9744EA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08:41:40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45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7EA44-ABDF-4073-B886-549BAC785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884614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3929-F0F7-4101-B5E5-D4A52D74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3A7E2-7102-4934-8511-2A45D495A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621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16229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40462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498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41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03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691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514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472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14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794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30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08:39:43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https://scontent.xx.fbcdn.net/v/t51.12442-15/61096606_305711656996906_5966481143271973434_n.jpg?_nc_cat=111&amp;_nc_oc=AQnKU_7kOYG6yrOuL6wtmLx3M1sz_2SXDqQ9D_iGvo-jOSRuecaKVCB3IBwAG37TY24&amp;_nc_ht=scontent.xx&amp;oh=e494663edbfc5ee32874cc6d7df3111c&amp;oe=5D92C5F0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76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680F8-E142-490F-8249-1142E292F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1933498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12E5-CB4C-4769-A458-F53B779A9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4C421-6FE5-4B32-AF2E-43894A9DD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459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18922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04747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128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011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84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835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069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59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4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37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08:35:13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https://scontent.xx.fbcdn.net/v/t51.12442-15/60991654_455995108491217_671700307957872057_n.jpg?_nc_cat=111&amp;_nc_oc=AQmdgPIWH_skq8zazTz0BJL7z3GkcjOceVaBB_IybIPVzhKx1PxASifHngqyLTvCGtE&amp;_nc_ht=scontent.xx&amp;oh=5fad206a70e747258b1bd55c91266bd0&amp;oe=5D9C30C0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19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85F66-9D41-43A5-8B6E-02E01BD37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1021631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585FD-0A40-482E-BC58-A2A8A75BD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3784C-A132-42F9-BB0E-8FA6DEB22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88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616917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8786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29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21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742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141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585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96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144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102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25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08:19:02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zeigen euch unsere Ausbildung
Kommt vorbei!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https://scontent.xx.fbcdn.net/v/t51.12442-15/61021523_425734064910037_7065821418774305236_n.jpg?_nc_cat=110&amp;_nc_oc=AQkKkBNJ4qrtJlvDZ-7tkZYnc9gqgoo7OZIp58O2GRV6vTxic9UNdus6YAFuifygDXQ&amp;_nc_ht=scontent.xx&amp;oh=6bcafed52b92b03df4f4766b10c1c7a0&amp;oe=5D5AC6F4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2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514CB-C342-4B7E-99BC-519BC6044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3801304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E3408-E6F5-4032-A313-6584CE56D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1A362-C0A2-46EB-8C8D-EEF57ED75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011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22904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7837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244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20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040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491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485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765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090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69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9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08:07:34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https://scontent.xx.fbcdn.net/v/t51.12442-15/60561739_361034038096971_4061360412228643412_n.jpg?_nc_cat=106&amp;_nc_oc=AQlEu0BlFTjiUj22ARin_0FZxz8r5woiowG5ySQ8F4NuV2rmhA1dGV2iuo-fefm0Mak&amp;_nc_ht=scontent.xx&amp;oh=4f248e27143acaaaea548020ab510330&amp;oe=5D55C835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060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B9F74-401E-4670-9EA5-17309E705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54867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6C369-F18D-442D-982B-E1764B6B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26269-8FDE-43A2-94E0-81CE73A75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418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696605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9451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963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948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385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457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694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623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91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214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42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07:48:45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Azubis sind schon da und freuen sich euch!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https://scontent.xx.fbcdn.net/v/t51.12442-15/60315796_2390028251216549_4503475293708514644_n.jpg?_nc_cat=100&amp;_nc_oc=AQlcW75ZYM85za4O1rOFYpVCyCbBkObfgBUbRf1HDYnCZ8DgNfTJ5NrkiazvUQJ3xkg&amp;_nc_ht=scontent.xx&amp;oh=5dccd8b5e61072a80d76263825b42c53&amp;oe=5D9F2974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05/25/2019 08:42:07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0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77914-492A-4492-9E98-22DF30E05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4006825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59EA4-5F87-4A67-B2C0-7DCE86939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7094F-4A8A-4EBA-8582-27D22DEB5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683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84115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667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945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739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365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174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66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23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256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76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1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- 2019-05-25 07:27:40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https://scontent.xx.fbcdn.net/v/t51.12442-15/60775056_162787374753828_992457737428171211_n.jpg?_nc_cat=102&amp;_nc_oc=AQkPN0b2KwSrDCfQ3aat8WpAFm_4kfXwbOjsEX6KotbAx7G8dq9fwgDofD7G4AVtDic&amp;_nc_ht=scontent.xx&amp;oh=e70713678a1b54bc7fb0cee21d885549&amp;oe=5D61D044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07:00:56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2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- 2019-05-24 10:22:31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https://scontent.xx.fbcdn.net/v/t51.12442-15/60948762_332728380758470_1657442420335316357_n.jpg?_nc_cat=100&amp;_nc_ht=scontent.xx&amp;oh=d42d2033fc66623df06e02b8397c1a2e&amp;oe=5D61961F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05/25/2019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387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C5828-7461-411E-A104-4B4E6D8D1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642206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A3FF-8C09-47BA-B90F-2E2F44C59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FF4A0-CBF1-4ACB-BD04-F7FF97B4D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26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581081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43285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235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347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559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91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861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089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128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573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9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- 2019-05-24 09:10:43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https://scontent.xx.fbcdn.net/v/t51.12442-15/60737919_2392806374290162_6395465615344911644_n.jpg?_nc_cat=110&amp;_nc_oc=AQmtZVi66umdofNu5QuanLnDUGg-6Jh9rpB0RqQym375H7e1HzTqnAcDBJfbIyeklfc&amp;_nc_ht=scontent.xx&amp;oh=75e14861ac72a1ff782ff702f89e69d0&amp;oe=5D57DF8B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05/25/2019 09:00:58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5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1D63E-6C0B-4755-9DF8-F4AA1FA73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482359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214B-2900-4305-8EBC-7DD98D3A7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6FF28-8EC2-4ACD-A8E6-107838E47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994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97853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564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11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015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139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471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047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372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378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251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2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- 2019-05-24 09:05:10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https://scontent.xx.fbcdn.net/v/t51.12442-15/61056715_1830105067089984_8134773364341736206_n.jpg?_nc_cat=104&amp;_nc_oc=AQnY36YPHaprHc3oFU5BG7JnQtguzcppDZPxQeN7Wlm7yw4LehpdO5J1pHS0zXxdJK0&amp;_nc_ht=scontent.xx&amp;oh=e57526fdfafb1d2803fad89ea3a7ffc3&amp;oe=5D95AA35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05/25/2019 09:00:58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3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- 2019-05-23 13:02:31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https://scontent.xx.fbcdn.net/v/t51.12442-15/60181351_334421433806520_6384767572865849525_n.jpg?_nc_cat=105&amp;_nc_ht=scontent.xx&amp;oh=a2a4b4b8e7ff7029721ba0d1a2d497ea&amp;oe=5D5B6094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13:30:56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79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6A59D-CAEA-4B2C-A737-12BD578F4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273941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DF0B-5EC4-405E-A6A9-0EC918BA0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8D856-01B1-49E2-9DC8-0A7D6C951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678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470036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6869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8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960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544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460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547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587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579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929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0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- 2019-05-23 12:55:16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https://scontent.xx.fbcdn.net/v/t51.12442-15/59904741_367365140562942_5018422184809346387_n.jpg?_nc_cat=105&amp;_nc_ht=scontent.xx&amp;oh=7531b7923184f7950dde5c1a8c0684ac&amp;oe=5D9BB5E3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13:30:56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9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- 2019-05-23 12:55:06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https://scontent.xx.fbcdn.net/v/t51.12442-15/59917982_434864267074789_3112363892732839888_n.jpg?_nc_cat=111&amp;_nc_ht=scontent.xx&amp;oh=535b63618467074d4b48a0c049de6ac3&amp;oe=5D657429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13:30:56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61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7859B-998B-4C1A-BC18-3085E0338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1135837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22ED-22A1-41BA-B64C-FE75932B9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Gira Profiles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10DBC-8479-488F-8D52-92D9B846C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689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333781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20362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332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10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884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9924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432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879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83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454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gira.international - 2019-05-22 13:27:27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natürlich Sprachsteuerung!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https://scontent.xx.fbcdn.net/v/t51.12442-15/60701138_1073134162881328_7296380600697109078_n.jpg?_nc_cat=100&amp;_nc_ht=scontent.xx&amp;oh=9b0a713f3491395cb8ad938210a5c12e&amp;oe=5D50F5A8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13:00:54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14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09E72-B25C-438E-A7AD-FA3D2FF6C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05/13/2019 - 05/27/2019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35306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2077</Words>
  <Application>Microsoft Office PowerPoint</Application>
  <PresentationFormat>On-screen Show (4:3)</PresentationFormat>
  <Paragraphs>502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Instagram Stories Table  | All Gira Profiles - 1 of 21</vt:lpstr>
      <vt:lpstr>Instagram Stories Table  | All Gira Profiles - 2 of 21</vt:lpstr>
      <vt:lpstr>Instagram Stories Table  | All Gira Profiles - 3 of 21</vt:lpstr>
      <vt:lpstr>Instagram Stories Table  | All Gira Profiles - 4 of 21</vt:lpstr>
      <vt:lpstr>Instagram Stories Table  | All Gira Profiles - 5 of 21</vt:lpstr>
      <vt:lpstr>Instagram Stories Table  | All Gira Profiles - 6 of 21</vt:lpstr>
      <vt:lpstr>Instagram Stories Table  | All Gira Profiles - 7 of 21</vt:lpstr>
      <vt:lpstr>Instagram Stories Table  | All Gira Profiles - 8 of 21</vt:lpstr>
      <vt:lpstr>Instagram Stories Table  | All Gira Profiles - 9 of 21</vt:lpstr>
      <vt:lpstr>Instagram Stories Table  | All Gira Profiles - 10 of 21</vt:lpstr>
      <vt:lpstr>Instagram Stories Table  | All Gira Profiles - 11 of 21</vt:lpstr>
      <vt:lpstr>Instagram Stories Table  | All Gira Profiles - 12 of 21</vt:lpstr>
      <vt:lpstr>Instagram Stories Table  | All Gira Profiles - 13 of 21</vt:lpstr>
      <vt:lpstr>Instagram Stories Table  | All Gira Profiles - 14 of 21</vt:lpstr>
      <vt:lpstr>Instagram Stories Table  | All Gira Profiles - 15 of 21</vt:lpstr>
      <vt:lpstr>Instagram Stories Table  | All Gira Profiles - 16 of 21</vt:lpstr>
      <vt:lpstr>Instagram Stories Table  | All Gira Profiles - 17 of 21</vt:lpstr>
      <vt:lpstr>Instagram Stories Table  | All Gira Profiles - 18 of 21</vt:lpstr>
      <vt:lpstr>Instagram Stories Table  | All Gira Profiles - 19 of 21</vt:lpstr>
      <vt:lpstr>Instagram Stories Table  | All Gira Profiles - 20 of 21</vt:lpstr>
      <vt:lpstr>Instagram Stories Table  | All Gira Profiles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Gira Profiles - 1 of 21</dc:title>
  <dc:creator>Frederik Peiniger</dc:creator>
  <cp:lastModifiedBy>Frederik Peiniger</cp:lastModifiedBy>
  <cp:revision>1</cp:revision>
  <dcterms:created xsi:type="dcterms:W3CDTF">2019-05-28T13:35:53Z</dcterms:created>
  <dcterms:modified xsi:type="dcterms:W3CDTF">2019-05-28T13:39:13Z</dcterms:modified>
</cp:coreProperties>
</file>