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- 4h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o2 Deutschland</c:v>
                </c:pt>
                <c:pt idx="1">
                  <c:v>Vodafone Deutschland</c:v>
                </c:pt>
                <c:pt idx="2">
                  <c:v>Telekom-hilft</c:v>
                </c:pt>
                <c:pt idx="3">
                  <c:v>1&amp;1 DSL &amp; Mobilfunk</c:v>
                </c:pt>
                <c:pt idx="4">
                  <c:v>Telekom erleben</c:v>
                </c:pt>
                <c:pt idx="5">
                  <c:v>Unitymedia</c:v>
                </c:pt>
                <c:pt idx="6">
                  <c:v>Unitymedia Hilfe</c:v>
                </c:pt>
                <c:pt idx="7">
                  <c:v>Vodafone 24h Service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38</c:v>
                </c:pt>
                <c:pt idx="1">
                  <c:v>99</c:v>
                </c:pt>
                <c:pt idx="2">
                  <c:v>13</c:v>
                </c:pt>
                <c:pt idx="3">
                  <c:v>11</c:v>
                </c:pt>
                <c:pt idx="4">
                  <c:v>0</c:v>
                </c:pt>
                <c:pt idx="5">
                  <c:v>4</c:v>
                </c:pt>
                <c:pt idx="6">
                  <c:v>6</c:v>
                </c:pt>
                <c:pt idx="7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38-4B62-9FEC-E3BB0C2574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4h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o2 Deutschland</c:v>
                </c:pt>
                <c:pt idx="1">
                  <c:v>Vodafone Deutschland</c:v>
                </c:pt>
                <c:pt idx="2">
                  <c:v>Telekom-hilft</c:v>
                </c:pt>
                <c:pt idx="3">
                  <c:v>1&amp;1 DSL &amp; Mobilfunk</c:v>
                </c:pt>
                <c:pt idx="4">
                  <c:v>Telekom erleben</c:v>
                </c:pt>
                <c:pt idx="5">
                  <c:v>Unitymedia</c:v>
                </c:pt>
                <c:pt idx="6">
                  <c:v>Unitymedia Hilfe</c:v>
                </c:pt>
                <c:pt idx="7">
                  <c:v>Vodafone 24h Service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4</c:v>
                </c:pt>
                <c:pt idx="6">
                  <c:v>0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38-4B62-9FEC-E3BB0C25749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o2 Deutschland</c:v>
                </c:pt>
                <c:pt idx="1">
                  <c:v>Vodafone Deutschland</c:v>
                </c:pt>
                <c:pt idx="2">
                  <c:v>Telekom-hilft</c:v>
                </c:pt>
                <c:pt idx="3">
                  <c:v>1&amp;1 DSL &amp; Mobilfunk</c:v>
                </c:pt>
                <c:pt idx="4">
                  <c:v>Telekom erleben</c:v>
                </c:pt>
                <c:pt idx="5">
                  <c:v>Unitymedia</c:v>
                </c:pt>
                <c:pt idx="6">
                  <c:v>Unitymedia Hilfe</c:v>
                </c:pt>
                <c:pt idx="7">
                  <c:v>Vodafone 24h Service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4</c:v>
                </c:pt>
                <c:pt idx="1">
                  <c:v>2</c:v>
                </c:pt>
                <c:pt idx="2">
                  <c:v>5</c:v>
                </c:pt>
                <c:pt idx="3">
                  <c:v>5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938-4B62-9FEC-E3BB0C25749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o2 Deutschland</c:v>
                </c:pt>
                <c:pt idx="1">
                  <c:v>Vodafone Deutschland</c:v>
                </c:pt>
                <c:pt idx="2">
                  <c:v>Telekom-hilft</c:v>
                </c:pt>
                <c:pt idx="3">
                  <c:v>1&amp;1 DSL &amp; Mobilfunk</c:v>
                </c:pt>
                <c:pt idx="4">
                  <c:v>Telekom erleben</c:v>
                </c:pt>
                <c:pt idx="5">
                  <c:v>Unitymedia</c:v>
                </c:pt>
                <c:pt idx="6">
                  <c:v>Unitymedia Hilfe</c:v>
                </c:pt>
                <c:pt idx="7">
                  <c:v>Vodafone 24h Service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6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938-4B62-9FEC-E3BB0C25749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o2 Deutschland</c:v>
                </c:pt>
                <c:pt idx="1">
                  <c:v>Vodafone Deutschland</c:v>
                </c:pt>
                <c:pt idx="2">
                  <c:v>Telekom-hilft</c:v>
                </c:pt>
                <c:pt idx="3">
                  <c:v>1&amp;1 DSL &amp; Mobilfunk</c:v>
                </c:pt>
                <c:pt idx="4">
                  <c:v>Telekom erleben</c:v>
                </c:pt>
                <c:pt idx="5">
                  <c:v>Unitymedia</c:v>
                </c:pt>
                <c:pt idx="6">
                  <c:v>Unitymedia Hilfe</c:v>
                </c:pt>
                <c:pt idx="7">
                  <c:v>Vodafone 24h Service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2</c:v>
                </c:pt>
                <c:pt idx="1">
                  <c:v>4</c:v>
                </c:pt>
                <c:pt idx="2">
                  <c:v>10</c:v>
                </c:pt>
                <c:pt idx="3">
                  <c:v>5</c:v>
                </c:pt>
                <c:pt idx="4">
                  <c:v>4</c:v>
                </c:pt>
                <c:pt idx="5">
                  <c:v>3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938-4B62-9FEC-E3BB0C2574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1768648"/>
        <c:axId val="351771600"/>
      </c:barChart>
      <c:catAx>
        <c:axId val="351768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771600"/>
        <c:crosses val="autoZero"/>
        <c:auto val="1"/>
        <c:lblAlgn val="ctr"/>
        <c:lblOffset val="100"/>
        <c:noMultiLvlLbl val="0"/>
      </c:catAx>
      <c:valAx>
        <c:axId val="351771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768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- 4h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@Unitymedia</c:v>
                </c:pt>
                <c:pt idx="1">
                  <c:v>@o2de</c:v>
                </c:pt>
                <c:pt idx="2">
                  <c:v>@vodafone_de</c:v>
                </c:pt>
                <c:pt idx="3">
                  <c:v>@telekomerleben</c:v>
                </c:pt>
                <c:pt idx="4">
                  <c:v>@1und1</c:v>
                </c:pt>
                <c:pt idx="5">
                  <c:v>@Telekom_hilft</c:v>
                </c:pt>
                <c:pt idx="6">
                  <c:v>@UnitymediaHilfe</c:v>
                </c:pt>
                <c:pt idx="7">
                  <c:v>@vodafoneservice</c:v>
                </c:pt>
                <c:pt idx="8">
                  <c:v>@1und1service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</c:v>
                </c:pt>
                <c:pt idx="1">
                  <c:v>55</c:v>
                </c:pt>
                <c:pt idx="2">
                  <c:v>34</c:v>
                </c:pt>
                <c:pt idx="3">
                  <c:v>0</c:v>
                </c:pt>
                <c:pt idx="4">
                  <c:v>0</c:v>
                </c:pt>
                <c:pt idx="5">
                  <c:v>68</c:v>
                </c:pt>
                <c:pt idx="6">
                  <c:v>67</c:v>
                </c:pt>
                <c:pt idx="7">
                  <c:v>58</c:v>
                </c:pt>
                <c:pt idx="8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6E-4C3B-BDC9-CAC0832E8D9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4h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@Unitymedia</c:v>
                </c:pt>
                <c:pt idx="1">
                  <c:v>@o2de</c:v>
                </c:pt>
                <c:pt idx="2">
                  <c:v>@vodafone_de</c:v>
                </c:pt>
                <c:pt idx="3">
                  <c:v>@telekomerleben</c:v>
                </c:pt>
                <c:pt idx="4">
                  <c:v>@1und1</c:v>
                </c:pt>
                <c:pt idx="5">
                  <c:v>@Telekom_hilft</c:v>
                </c:pt>
                <c:pt idx="6">
                  <c:v>@UnitymediaHilfe</c:v>
                </c:pt>
                <c:pt idx="7">
                  <c:v>@vodafoneservice</c:v>
                </c:pt>
                <c:pt idx="8">
                  <c:v>@1und1service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10</c:v>
                </c:pt>
                <c:pt idx="6">
                  <c:v>1</c:v>
                </c:pt>
                <c:pt idx="7">
                  <c:v>1</c:v>
                </c:pt>
                <c:pt idx="8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6E-4C3B-BDC9-CAC0832E8D9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@Unitymedia</c:v>
                </c:pt>
                <c:pt idx="1">
                  <c:v>@o2de</c:v>
                </c:pt>
                <c:pt idx="2">
                  <c:v>@vodafone_de</c:v>
                </c:pt>
                <c:pt idx="3">
                  <c:v>@telekomerleben</c:v>
                </c:pt>
                <c:pt idx="4">
                  <c:v>@1und1</c:v>
                </c:pt>
                <c:pt idx="5">
                  <c:v>@Telekom_hilft</c:v>
                </c:pt>
                <c:pt idx="6">
                  <c:v>@UnitymediaHilfe</c:v>
                </c:pt>
                <c:pt idx="7">
                  <c:v>@vodafoneservice</c:v>
                </c:pt>
                <c:pt idx="8">
                  <c:v>@1und1service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</c:v>
                </c:pt>
                <c:pt idx="1">
                  <c:v>4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40</c:v>
                </c:pt>
                <c:pt idx="6">
                  <c:v>9</c:v>
                </c:pt>
                <c:pt idx="7">
                  <c:v>3</c:v>
                </c:pt>
                <c:pt idx="8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6E-4C3B-BDC9-CAC0832E8D9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@Unitymedia</c:v>
                </c:pt>
                <c:pt idx="1">
                  <c:v>@o2de</c:v>
                </c:pt>
                <c:pt idx="2">
                  <c:v>@vodafone_de</c:v>
                </c:pt>
                <c:pt idx="3">
                  <c:v>@telekomerleben</c:v>
                </c:pt>
                <c:pt idx="4">
                  <c:v>@1und1</c:v>
                </c:pt>
                <c:pt idx="5">
                  <c:v>@Telekom_hilft</c:v>
                </c:pt>
                <c:pt idx="6">
                  <c:v>@UnitymediaHilfe</c:v>
                </c:pt>
                <c:pt idx="7">
                  <c:v>@vodafoneservice</c:v>
                </c:pt>
                <c:pt idx="8">
                  <c:v>@1und1service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25</c:v>
                </c:pt>
                <c:pt idx="6">
                  <c:v>2</c:v>
                </c:pt>
                <c:pt idx="7">
                  <c:v>1</c:v>
                </c:pt>
                <c:pt idx="8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96E-4C3B-BDC9-CAC0832E8D9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@Unitymedia</c:v>
                </c:pt>
                <c:pt idx="1">
                  <c:v>@o2de</c:v>
                </c:pt>
                <c:pt idx="2">
                  <c:v>@vodafone_de</c:v>
                </c:pt>
                <c:pt idx="3">
                  <c:v>@telekomerleben</c:v>
                </c:pt>
                <c:pt idx="4">
                  <c:v>@1und1</c:v>
                </c:pt>
                <c:pt idx="5">
                  <c:v>@Telekom_hilft</c:v>
                </c:pt>
                <c:pt idx="6">
                  <c:v>@UnitymediaHilfe</c:v>
                </c:pt>
                <c:pt idx="7">
                  <c:v>@vodafoneservice</c:v>
                </c:pt>
                <c:pt idx="8">
                  <c:v>@1und1service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>
                  <c:v>6</c:v>
                </c:pt>
                <c:pt idx="1">
                  <c:v>4</c:v>
                </c:pt>
                <c:pt idx="2">
                  <c:v>10</c:v>
                </c:pt>
                <c:pt idx="3">
                  <c:v>0</c:v>
                </c:pt>
                <c:pt idx="4">
                  <c:v>11</c:v>
                </c:pt>
                <c:pt idx="5">
                  <c:v>26</c:v>
                </c:pt>
                <c:pt idx="6">
                  <c:v>9</c:v>
                </c:pt>
                <c:pt idx="7">
                  <c:v>2</c:v>
                </c:pt>
                <c:pt idx="8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96E-4C3B-BDC9-CAC0832E8D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9584560"/>
        <c:axId val="189586528"/>
      </c:barChart>
      <c:catAx>
        <c:axId val="189584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9586528"/>
        <c:crosses val="autoZero"/>
        <c:auto val="1"/>
        <c:lblAlgn val="ctr"/>
        <c:lblOffset val="100"/>
        <c:noMultiLvlLbl val="0"/>
      </c:catAx>
      <c:valAx>
        <c:axId val="189586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9584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221BC-F358-4707-A54E-D1F493A486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Response Time Data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ED9A3E-8366-43B1-8E08-18557DD5ADA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Convidera GmbH</a:t>
            </a:r>
          </a:p>
        </p:txBody>
      </p:sp>
    </p:spTree>
    <p:extLst>
      <p:ext uri="{BB962C8B-B14F-4D97-AF65-F5344CB8AC3E}">
        <p14:creationId xmlns:p14="http://schemas.microsoft.com/office/powerpoint/2010/main" val="2637524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73DBD-9D9F-4756-8BB5-64A7A24AF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User Questions Custom Respond Rates | Service Slide WR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FDA8C8-28D0-4486-A909-3CACED0746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99238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B42A5B-6B17-4AD1-BB5F-A14017296D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08.04.2019 - 14.04.2019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504E8A-AB30-4F15-9A80-50712D9FE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793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6E7A1-57A1-443B-B237-A19301844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 User Questions Custom Respond Rates | Service Slide WR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0983F9-28F5-4483-8B9A-C6A422FF10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311095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E07197-35FE-44A3-B78E-FCC5759537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08.04.2019 - 14.04.2019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7CEDAB-3D6E-462F-A742-FB5EC55FE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8194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</Words>
  <Application>Microsoft Office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Response Time Data</vt:lpstr>
      <vt:lpstr>Facebook FB User Questions Custom Respond Rates | Service Slide WR</vt:lpstr>
      <vt:lpstr>Twitter TW User Questions Custom Respond Rates | Service Slide WR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Response Time Data</dc:title>
  <dc:creator>Frederik Peiniger</dc:creator>
  <cp:lastModifiedBy>Frederik Peiniger</cp:lastModifiedBy>
  <cp:revision>1</cp:revision>
  <dcterms:created xsi:type="dcterms:W3CDTF">2019-04-15T09:05:51Z</dcterms:created>
  <dcterms:modified xsi:type="dcterms:W3CDTF">2019-04-15T09:05:56Z</dcterms:modified>
</cp:coreProperties>
</file>