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4"/>
      <p:bold r:id="rId5"/>
      <p:italic r:id="rId6"/>
      <p:boldItalic r:id="rId7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023" autoAdjust="0"/>
    <p:restoredTop sz="94692" autoAdjust="0"/>
  </p:normalViewPr>
  <p:slideViewPr>
    <p:cSldViewPr snapToGrid="0">
      <p:cViewPr varScale="1">
        <p:scale>
          <a:sx n="98" d="100"/>
          <a:sy n="98" d="100"/>
        </p:scale>
        <p:origin x="978" y="84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font" Target="fonts/font4.fntdata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3.fntdata"/><Relationship Id="rId11" Type="http://schemas.openxmlformats.org/officeDocument/2006/relationships/tableStyles" Target="tableStyles.xml"/><Relationship Id="rId5" Type="http://schemas.openxmlformats.org/officeDocument/2006/relationships/font" Target="fonts/font2.fntdata"/><Relationship Id="rId10" Type="http://schemas.openxmlformats.org/officeDocument/2006/relationships/theme" Target="theme/theme1.xml"/><Relationship Id="rId4" Type="http://schemas.openxmlformats.org/officeDocument/2006/relationships/font" Target="fonts/font1.fntdata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3/21/2019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3/21/2019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3/21/2019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3/21/2019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3/21/2019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3/21/2019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3/21/2019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3/21/2019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3/21/2019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3/21/2019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C83B4E-FC77-4877-9D89-5D5909A972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Videos Table | Vodafone Deutschland - 1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12123BB-85AA-4AF8-A824-D02042A8896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118430543"/>
              </p:ext>
            </p:extLst>
          </p:nvPr>
        </p:nvGraphicFramePr>
        <p:xfrm>
          <a:off x="457200" y="1731963"/>
          <a:ext cx="8229600" cy="43586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116362922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71266632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67875444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27058714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16088871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1664466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Duration [mm:ss]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Dislikes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020601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Vodafone Deutschland - 2019-03-15 08:40:26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Sony Xperia10 - SIM-Karte einlegen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00:49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533822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Vodafone Deutschland - 2019-03-15 08:34:18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Sony Xperia 10 - WLAN einrichten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01:03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057624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Vodafone Deutschland - 2019-03-15 07:24:53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BlackBerry KEY2 - Emoji-Vorschläge aktiveren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01:12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9500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Vodafone Deutschland - 2019-03-14 18:48:28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Das Discover Traineeprogramm bei Vodafone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02:01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423031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Vodafone Deutschland - 2019-03-14 14:41:58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One Net Business - Zusammenarbeit von Teams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00:29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48337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Vodafone Deutschland - 2019-03-14 14:37:52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One Net Business - Anrufergruppen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00:30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564138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Vodafone Deutschland - 2019-03-14 14:35:34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One Net Business - Mobiles Anrufmanagement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00:30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39980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Vodafone Deutschland - 2019-03-14 14:22:34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One Net Business - Digitaler Rezeptionist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00:31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391666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Vodafone Deutschland - 2019-03-14 14:19:06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One Net Business - Virtueller persönlicher Besprechungsraum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00:42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111360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Vodafone Deutschland - 2019-03-14 14:16:49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One Net Business - Nahtlose Gesprächsübergabe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00:33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4921465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67E2E96-F1A3-4DBE-ABBC-EA407ADF1E4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03/11/2019 - 03/17/2019</a:t>
            </a:r>
          </a:p>
        </p:txBody>
      </p:sp>
    </p:spTree>
    <p:extLst>
      <p:ext uri="{BB962C8B-B14F-4D97-AF65-F5344CB8AC3E}">
        <p14:creationId xmlns:p14="http://schemas.microsoft.com/office/powerpoint/2010/main" val="37242473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331C2F-AB16-4A9B-A0E4-99D134D137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Videos Table | Vodafone Deutschland - 2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75D6A46-C6FB-4793-AEB2-1145967FEA5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07033211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123839585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5594631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71677783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6853412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7336094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02914275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Duration [mm:ss]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Dislikes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524510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Vodafone Deutschland - 2019-03-14 14:07:24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One Net Business - Eine Nummer für Büro und unterwegs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00:26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640107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Vodafone Deutschland - 2019-03-14 10:22:52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featured News #35: Once Upon A Try/ Big Bang-AR-App/ Hamlet 360: Thy Fathers’ Spirit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01:40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027515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Vodafone Deutschland - 2019-03-13 14:30:24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Vodafone One Net Business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02:26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392762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Vodafone Deutschland - 2019-03-13 08:14:59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Top 10 Benefits bei Vodafone Deutschland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02:31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698301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Vodafone Deutschland - 2019-03-12 10:32:15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Samsung Galaxy S10-Reihe - SIM-Karte einlegen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01:33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790617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Vodafone Deutschland - 2019-03-12 10:25:04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Samsung Galaxy S10-Reihe - SIM-Kartenverwaltung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03:08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3908671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59FAC91-C597-460D-880E-10B54062D62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03/11/2019 - 03/17/2019</a:t>
            </a:r>
          </a:p>
        </p:txBody>
      </p:sp>
    </p:spTree>
    <p:extLst>
      <p:ext uri="{BB962C8B-B14F-4D97-AF65-F5344CB8AC3E}">
        <p14:creationId xmlns:p14="http://schemas.microsoft.com/office/powerpoint/2010/main" val="3169649189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224</Words>
  <Application>Microsoft Office PowerPoint</Application>
  <PresentationFormat>On-screen Show (4:3)</PresentationFormat>
  <Paragraphs>112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5" baseType="lpstr">
      <vt:lpstr>Arial</vt:lpstr>
      <vt:lpstr>Calibri</vt:lpstr>
      <vt:lpstr>quintly_template</vt:lpstr>
      <vt:lpstr>Youtube Videos Table | Vodafone Deutschland - 1 of 2</vt:lpstr>
      <vt:lpstr>Youtube Videos Table | Vodafone Deutschland - 2 of 2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Youtube Videos Table | Vodafone Deutschland - 1 of 2</dc:title>
  <dc:creator>Frederik Peiniger</dc:creator>
  <cp:lastModifiedBy>Frederik Peiniger</cp:lastModifiedBy>
  <cp:revision>1</cp:revision>
  <dcterms:created xsi:type="dcterms:W3CDTF">2019-03-21T10:46:41Z</dcterms:created>
  <dcterms:modified xsi:type="dcterms:W3CDTF">2019-03-21T10:47:23Z</dcterms:modified>
</cp:coreProperties>
</file>