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280F-F39B-417B-90D8-28AC7AB21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Sentiment neu | Vodafone Deutschland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2F61D-7FA7-456D-96C4-1AE91208DE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5668368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11560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9147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758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405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777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0251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408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005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809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712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72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544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09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- 2019-03-03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Vor Drehbeginn der dritten und finalen Staffel der Erfolgsserie 4 Blocks haben wir mit der Produzentin Anke Greifeneder der TNT Serie über die Idee, den Cast und die letzte Staffel gesprochen. Auf featured liest Du das gesamte Interview.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7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- 2019-03-01 13:53:06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Hololens 2, das Galaxy Fold und vernetzte Fahrzeuge: Das waren die Highlights des Mobile World Congress 2019.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08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- 2019-02-28 08:21:37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Helau und Alaaf! 🎉
Wir haben noch ein paar Emoji-Kostüm-Ideen für Dich. Errätst Du sie? Und wie sieht Dein Kostüm in Emojis aus? 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013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784C4-49C8-4B08-ABC5-C76E0E0D6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02/25/2019 - 03/03/2019</a:t>
            </a:r>
          </a:p>
        </p:txBody>
      </p:sp>
    </p:spTree>
    <p:extLst>
      <p:ext uri="{BB962C8B-B14F-4D97-AF65-F5344CB8AC3E}">
        <p14:creationId xmlns:p14="http://schemas.microsoft.com/office/powerpoint/2010/main" val="2935171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76DD0-442A-4A47-9487-973A7012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Sentiment neu | Vodafone Deutschland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C5DCD-ACAD-4DCB-AC11-2B36EA3D7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675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755629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777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787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455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801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685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191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847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505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7588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967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816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- 2019-02-28 08:00:01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 Karneval bestes Netz, die Highlights des Mobile World Congress und das neue Sony Xperia 10. Davon erzählen wir Dir in den featured News. Alles liest Du hier genauer nach: vod.af/FNews33.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22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- 2019-02-27 08:36:18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Pünktlich zum Start des närrischen Treibens sorgen wir für noch mehr Netz in den Karnevals-Hochburgen. Wie das Netz für den Karnevals-Trubel speziell aufgerüstet wird, erfährst Du hier: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23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- 2019-02-27 08:00:01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Sprichst du esports? Wir machen Dich Wort für Wort vom n00b zum Pro: vod.af/Mouz
Diese Woche: „wake up“ von mousesports' ProblemX
#GoRed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3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- 2019-02-26 15:08:48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Display im Kinoformat und Weitwinkel-Kamera: Wir zeigen Dir, was das neue Sony Xperia 10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30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DF9DD-9B58-4EE0-A2FB-350C2C476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02/25/2019 - 03/03/2019</a:t>
            </a:r>
          </a:p>
        </p:txBody>
      </p:sp>
    </p:spTree>
    <p:extLst>
      <p:ext uri="{BB962C8B-B14F-4D97-AF65-F5344CB8AC3E}">
        <p14:creationId xmlns:p14="http://schemas.microsoft.com/office/powerpoint/2010/main" val="4140780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E26E-3E78-4563-A727-DB53B4468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Sentiment neu | Vodafone Deutschland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B576B4-CBBB-40AD-8B9D-2328A71C59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4364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197359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873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126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3277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600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885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244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097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083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765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236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879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34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- 2019-02-25 13:36:32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Seit heute läuft der Mobile World Congress in Barcelona. Das diesjährige Motto lautet „Intelligent Connectivity“ weshalb neben den Smartphone-Neuheiten auch 5G und künstliche Intelligenzen im Mittelpunkt stehen.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14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E023A-605F-4362-88E6-FB0A44517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02/25/2019 - 03/03/2019</a:t>
            </a:r>
          </a:p>
        </p:txBody>
      </p:sp>
    </p:spTree>
    <p:extLst>
      <p:ext uri="{BB962C8B-B14F-4D97-AF65-F5344CB8AC3E}">
        <p14:creationId xmlns:p14="http://schemas.microsoft.com/office/powerpoint/2010/main" val="3203774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220</Words>
  <Application>Microsoft Office PowerPoint</Application>
  <PresentationFormat>On-screen Show (4:3)</PresentationFormat>
  <Paragraphs>138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Weekly Sentiment neu | Vodafone Deutschland - 1 of 3</vt:lpstr>
      <vt:lpstr>Facebook Weekly Sentiment neu | Vodafone Deutschland - 2 of 3</vt:lpstr>
      <vt:lpstr>Facebook Weekly Sentiment neu | Vodafone Deutschland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Weekly Sentiment neu | Vodafone Deutschland - 1 of 3</dc:title>
  <dc:creator>Frederik Peiniger</dc:creator>
  <cp:lastModifiedBy>Frederik Peiniger</cp:lastModifiedBy>
  <cp:revision>1</cp:revision>
  <dcterms:created xsi:type="dcterms:W3CDTF">2019-03-05T09:54:04Z</dcterms:created>
  <dcterms:modified xsi:type="dcterms:W3CDTF">2019-03-05T09:54:48Z</dcterms:modified>
</cp:coreProperties>
</file>