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05566-85C4-41A0-8D57-71E6F9C5C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Weekly Sentiment | Vodafone Deutschland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17AC06-2E70-4F16-9918-D6B13DE5D3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004151"/>
              </p:ext>
            </p:extLst>
          </p:nvPr>
        </p:nvGraphicFramePr>
        <p:xfrm>
          <a:off x="457200" y="1731963"/>
          <a:ext cx="8229600" cy="387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1914556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11585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39165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54065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7196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6354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90216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43588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55490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2869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25030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73982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529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Vodafone Deutschland - 2019-02-10 08:00:02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Sprechende Bilder, fliegende Autos und Zauberei: In der Welt von Harry Potter ganz normal. Aber wie magisch ist unser Alltag eigentlich?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2108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Vodafone Deutschland - 2019-02-09 08:00:00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Was ist eigentlich künstliche Intelligenz und wo kannst Du sie heute schon finden? Das erklärt Dir Flo in einer Folge #AllesEasy.
Die ganze Folge kannst Du Dir hier anschauen: vod.af/AllesEasyKI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975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Vodafone Deutschland - 2019-02-08 12:58:03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Mit der Fibricheck-App wird Dein Smartphone zu einem medizinischen Messgerät. Erfahre in unserer Reihe #Connecting4Good, wie die App Leben retten kann, indem sie Herzrhythmusstörungen erkennt und zuverlässig auswertet.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258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914E4E-F6B8-4027-AE76-66DD56B3B7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02/04/2019 - 02/10/2019</a:t>
            </a:r>
          </a:p>
        </p:txBody>
      </p:sp>
    </p:spTree>
    <p:extLst>
      <p:ext uri="{BB962C8B-B14F-4D97-AF65-F5344CB8AC3E}">
        <p14:creationId xmlns:p14="http://schemas.microsoft.com/office/powerpoint/2010/main" val="3083498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BA323-2D25-4716-A35F-38F106F37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Weekly Sentiment | Vodafone Deutschland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CC4C2C-7A21-459F-A462-DC3D3CF76E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7822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31810477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8519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53680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59339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93485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04161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7446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7164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64705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89301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41946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9909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223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Vodafone Deutschland - 2019-02-07 16:08:45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Vodafone Gaming-Pass, ein Fitnesscoach in einem Spiegel und Schuhanprobe per Virtual Reality. Das erkären Dir die featured News. 
Und wenn Du neugierig geworden bist, liest Du hier nochmal alles nach: vod.af/FNews30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115955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329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Vodafone Deutschland - 2019-02-06 14:00:32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Vernetzte Kuhställe und Gesundheits-Tracker für Pferde: Die Digitalisierung ist auch auf dem Acker und im Stall angekommen. Das und noch viel mehr stellt das Innovationsprogramm UPLIFT heute beim Digital Demo Day in Düsseldorf vor.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99605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665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Vodafone Deutschland - 2019-02-06 08:00:02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Sprichst Du esports? Wir machen Dich Wort für Wort vom n00b zum Pro: vod.af/Mouz
Diese Woche: „normals“ von mousesports' ProblemX
#GoRed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110138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8865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AD4325-B4AE-47DF-BEEB-CFA655A03C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02/04/2019 - 02/10/2019</a:t>
            </a:r>
          </a:p>
        </p:txBody>
      </p:sp>
    </p:spTree>
    <p:extLst>
      <p:ext uri="{BB962C8B-B14F-4D97-AF65-F5344CB8AC3E}">
        <p14:creationId xmlns:p14="http://schemas.microsoft.com/office/powerpoint/2010/main" val="2259008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87DCD-1E5B-4756-87B9-6A9A00D6E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Weekly Sentiment | Vodafone Deutschland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D7C091-324F-4515-88C9-E88D3F51FD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43440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40063297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98753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89739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38740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47281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44144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3038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66969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49212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34863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65168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3726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284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Vodafone Deutschland - 2019-02-05 13:55:32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Seerosen von Claude Monet, zeitgenössische Werke vom persischen Golf und das Natural History Museum in London an einem Tag?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213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Vodafone Deutschland - 2019-02-04 14:53:08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Sneakers schon vor der Bestellung am Fuß sehen? Wie das geht, liest Du hier: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4757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BC8F63-912A-4ED9-BC5B-F418DFB35B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02/04/2019 - 02/10/2019</a:t>
            </a:r>
          </a:p>
        </p:txBody>
      </p:sp>
    </p:spTree>
    <p:extLst>
      <p:ext uri="{BB962C8B-B14F-4D97-AF65-F5344CB8AC3E}">
        <p14:creationId xmlns:p14="http://schemas.microsoft.com/office/powerpoint/2010/main" val="10188361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214</Words>
  <Application>Microsoft Office PowerPoint</Application>
  <PresentationFormat>On-screen Show (4:3)</PresentationFormat>
  <Paragraphs>138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Weekly Sentiment | Vodafone Deutschland - 1 of 3</vt:lpstr>
      <vt:lpstr>Weekly Sentiment | Vodafone Deutschland - 2 of 3</vt:lpstr>
      <vt:lpstr>Weekly Sentiment | Vodafone Deutschland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Weekly Sentiment | Vodafone Deutschland - 1 of 3</dc:title>
  <dc:creator>Frederik Peiniger</dc:creator>
  <cp:lastModifiedBy>Frederik Peiniger</cp:lastModifiedBy>
  <cp:revision>1</cp:revision>
  <dcterms:created xsi:type="dcterms:W3CDTF">2019-02-11T11:06:10Z</dcterms:created>
  <dcterms:modified xsi:type="dcterms:W3CDTF">2019-02-11T11:06:53Z</dcterms:modified>
</cp:coreProperties>
</file>