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gira.international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540</c:v>
                </c:pt>
                <c:pt idx="1">
                  <c:v>796</c:v>
                </c:pt>
                <c:pt idx="2">
                  <c:v>560</c:v>
                </c:pt>
                <c:pt idx="3">
                  <c:v>690</c:v>
                </c:pt>
                <c:pt idx="4">
                  <c:v>590</c:v>
                </c:pt>
                <c:pt idx="5">
                  <c:v>692</c:v>
                </c:pt>
                <c:pt idx="6">
                  <c:v>1148</c:v>
                </c:pt>
                <c:pt idx="7">
                  <c:v>509</c:v>
                </c:pt>
                <c:pt idx="8">
                  <c:v>396</c:v>
                </c:pt>
                <c:pt idx="9">
                  <c:v>380</c:v>
                </c:pt>
                <c:pt idx="10">
                  <c:v>150</c:v>
                </c:pt>
                <c:pt idx="11">
                  <c:v>418</c:v>
                </c:pt>
                <c:pt idx="12">
                  <c:v>558</c:v>
                </c:pt>
                <c:pt idx="13">
                  <c:v>259</c:v>
                </c:pt>
                <c:pt idx="14">
                  <c:v>251</c:v>
                </c:pt>
                <c:pt idx="15">
                  <c:v>558</c:v>
                </c:pt>
                <c:pt idx="16">
                  <c:v>240</c:v>
                </c:pt>
                <c:pt idx="17">
                  <c:v>230</c:v>
                </c:pt>
                <c:pt idx="18">
                  <c:v>500</c:v>
                </c:pt>
                <c:pt idx="19">
                  <c:v>364</c:v>
                </c:pt>
                <c:pt idx="20">
                  <c:v>1273</c:v>
                </c:pt>
                <c:pt idx="21">
                  <c:v>476</c:v>
                </c:pt>
                <c:pt idx="22">
                  <c:v>552</c:v>
                </c:pt>
                <c:pt idx="23">
                  <c:v>210</c:v>
                </c:pt>
                <c:pt idx="24">
                  <c:v>380</c:v>
                </c:pt>
                <c:pt idx="25">
                  <c:v>569</c:v>
                </c:pt>
                <c:pt idx="26">
                  <c:v>759</c:v>
                </c:pt>
                <c:pt idx="27">
                  <c:v>1882</c:v>
                </c:pt>
                <c:pt idx="28">
                  <c:v>552</c:v>
                </c:pt>
                <c:pt idx="29">
                  <c:v>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B2-40C2-9E0A-0641BE04F1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hagergroup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45</c:v>
                </c:pt>
                <c:pt idx="1">
                  <c:v>45</c:v>
                </c:pt>
                <c:pt idx="2">
                  <c:v>30</c:v>
                </c:pt>
                <c:pt idx="3">
                  <c:v>-10</c:v>
                </c:pt>
                <c:pt idx="4">
                  <c:v>-20</c:v>
                </c:pt>
                <c:pt idx="5">
                  <c:v>10</c:v>
                </c:pt>
                <c:pt idx="6">
                  <c:v>10</c:v>
                </c:pt>
                <c:pt idx="7">
                  <c:v>107</c:v>
                </c:pt>
                <c:pt idx="8">
                  <c:v>73</c:v>
                </c:pt>
                <c:pt idx="9">
                  <c:v>0</c:v>
                </c:pt>
                <c:pt idx="10">
                  <c:v>20</c:v>
                </c:pt>
                <c:pt idx="11">
                  <c:v>30</c:v>
                </c:pt>
                <c:pt idx="12">
                  <c:v>20</c:v>
                </c:pt>
                <c:pt idx="13">
                  <c:v>6</c:v>
                </c:pt>
                <c:pt idx="14">
                  <c:v>60</c:v>
                </c:pt>
                <c:pt idx="15">
                  <c:v>10</c:v>
                </c:pt>
                <c:pt idx="16">
                  <c:v>40</c:v>
                </c:pt>
                <c:pt idx="17">
                  <c:v>50</c:v>
                </c:pt>
                <c:pt idx="18">
                  <c:v>-10</c:v>
                </c:pt>
                <c:pt idx="19">
                  <c:v>10</c:v>
                </c:pt>
                <c:pt idx="20">
                  <c:v>65</c:v>
                </c:pt>
                <c:pt idx="21">
                  <c:v>96</c:v>
                </c:pt>
                <c:pt idx="22">
                  <c:v>0</c:v>
                </c:pt>
                <c:pt idx="23">
                  <c:v>-20</c:v>
                </c:pt>
                <c:pt idx="24">
                  <c:v>10</c:v>
                </c:pt>
                <c:pt idx="25">
                  <c:v>90</c:v>
                </c:pt>
                <c:pt idx="26">
                  <c:v>50</c:v>
                </c:pt>
                <c:pt idx="27">
                  <c:v>16</c:v>
                </c:pt>
                <c:pt idx="28">
                  <c:v>171</c:v>
                </c:pt>
                <c:pt idx="29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B2-40C2-9E0A-0641BE04F1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buschjaeger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-20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10</c:v>
                </c:pt>
                <c:pt idx="6">
                  <c:v>-10</c:v>
                </c:pt>
                <c:pt idx="7">
                  <c:v>0</c:v>
                </c:pt>
                <c:pt idx="8">
                  <c:v>10</c:v>
                </c:pt>
                <c:pt idx="9">
                  <c:v>30</c:v>
                </c:pt>
                <c:pt idx="10">
                  <c:v>10</c:v>
                </c:pt>
                <c:pt idx="11">
                  <c:v>10</c:v>
                </c:pt>
                <c:pt idx="12">
                  <c:v>20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40</c:v>
                </c:pt>
                <c:pt idx="17">
                  <c:v>50</c:v>
                </c:pt>
                <c:pt idx="18">
                  <c:v>20</c:v>
                </c:pt>
                <c:pt idx="19">
                  <c:v>10</c:v>
                </c:pt>
                <c:pt idx="20">
                  <c:v>20</c:v>
                </c:pt>
                <c:pt idx="21">
                  <c:v>30</c:v>
                </c:pt>
                <c:pt idx="22">
                  <c:v>40</c:v>
                </c:pt>
                <c:pt idx="23">
                  <c:v>10</c:v>
                </c:pt>
                <c:pt idx="24">
                  <c:v>30</c:v>
                </c:pt>
                <c:pt idx="25">
                  <c:v>30</c:v>
                </c:pt>
                <c:pt idx="26">
                  <c:v>-10</c:v>
                </c:pt>
                <c:pt idx="27">
                  <c:v>10</c:v>
                </c:pt>
                <c:pt idx="28">
                  <c:v>20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B2-40C2-9E0A-0641BE04F1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jung.group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40</c:v>
                </c:pt>
                <c:pt idx="1">
                  <c:v>110</c:v>
                </c:pt>
                <c:pt idx="2">
                  <c:v>10</c:v>
                </c:pt>
                <c:pt idx="3">
                  <c:v>40</c:v>
                </c:pt>
                <c:pt idx="4">
                  <c:v>80</c:v>
                </c:pt>
                <c:pt idx="5">
                  <c:v>0</c:v>
                </c:pt>
                <c:pt idx="6">
                  <c:v>210</c:v>
                </c:pt>
                <c:pt idx="7">
                  <c:v>60</c:v>
                </c:pt>
                <c:pt idx="8">
                  <c:v>30</c:v>
                </c:pt>
                <c:pt idx="9">
                  <c:v>150</c:v>
                </c:pt>
                <c:pt idx="10">
                  <c:v>30</c:v>
                </c:pt>
                <c:pt idx="11">
                  <c:v>100</c:v>
                </c:pt>
                <c:pt idx="12">
                  <c:v>50</c:v>
                </c:pt>
                <c:pt idx="13">
                  <c:v>64</c:v>
                </c:pt>
                <c:pt idx="14">
                  <c:v>143</c:v>
                </c:pt>
                <c:pt idx="15">
                  <c:v>50</c:v>
                </c:pt>
                <c:pt idx="16">
                  <c:v>70</c:v>
                </c:pt>
                <c:pt idx="17">
                  <c:v>30</c:v>
                </c:pt>
                <c:pt idx="18">
                  <c:v>30</c:v>
                </c:pt>
                <c:pt idx="19">
                  <c:v>30</c:v>
                </c:pt>
                <c:pt idx="20">
                  <c:v>180</c:v>
                </c:pt>
                <c:pt idx="21">
                  <c:v>30</c:v>
                </c:pt>
                <c:pt idx="22">
                  <c:v>70</c:v>
                </c:pt>
                <c:pt idx="23">
                  <c:v>40</c:v>
                </c:pt>
                <c:pt idx="24">
                  <c:v>50</c:v>
                </c:pt>
                <c:pt idx="25">
                  <c:v>50</c:v>
                </c:pt>
                <c:pt idx="26">
                  <c:v>30</c:v>
                </c:pt>
                <c:pt idx="27">
                  <c:v>81</c:v>
                </c:pt>
                <c:pt idx="28">
                  <c:v>20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B2-40C2-9E0A-0641BE04F1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loxone.smart.home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10</c:v>
                </c:pt>
                <c:pt idx="1">
                  <c:v>0</c:v>
                </c:pt>
                <c:pt idx="2">
                  <c:v>50</c:v>
                </c:pt>
                <c:pt idx="3">
                  <c:v>60</c:v>
                </c:pt>
                <c:pt idx="4">
                  <c:v>30</c:v>
                </c:pt>
                <c:pt idx="5">
                  <c:v>40</c:v>
                </c:pt>
                <c:pt idx="6">
                  <c:v>223</c:v>
                </c:pt>
                <c:pt idx="7">
                  <c:v>70</c:v>
                </c:pt>
                <c:pt idx="8">
                  <c:v>60</c:v>
                </c:pt>
                <c:pt idx="9">
                  <c:v>0</c:v>
                </c:pt>
                <c:pt idx="10">
                  <c:v>80</c:v>
                </c:pt>
                <c:pt idx="11">
                  <c:v>40</c:v>
                </c:pt>
                <c:pt idx="12">
                  <c:v>0</c:v>
                </c:pt>
                <c:pt idx="13">
                  <c:v>141</c:v>
                </c:pt>
                <c:pt idx="14">
                  <c:v>60</c:v>
                </c:pt>
                <c:pt idx="15">
                  <c:v>90</c:v>
                </c:pt>
                <c:pt idx="16">
                  <c:v>50</c:v>
                </c:pt>
                <c:pt idx="17">
                  <c:v>90</c:v>
                </c:pt>
                <c:pt idx="18">
                  <c:v>180</c:v>
                </c:pt>
                <c:pt idx="19">
                  <c:v>0</c:v>
                </c:pt>
                <c:pt idx="20">
                  <c:v>273</c:v>
                </c:pt>
                <c:pt idx="21">
                  <c:v>160</c:v>
                </c:pt>
                <c:pt idx="22">
                  <c:v>131</c:v>
                </c:pt>
                <c:pt idx="23">
                  <c:v>70</c:v>
                </c:pt>
                <c:pt idx="24">
                  <c:v>70</c:v>
                </c:pt>
                <c:pt idx="25">
                  <c:v>50</c:v>
                </c:pt>
                <c:pt idx="26">
                  <c:v>80</c:v>
                </c:pt>
                <c:pt idx="27">
                  <c:v>260</c:v>
                </c:pt>
                <c:pt idx="28">
                  <c:v>763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DB2-40C2-9E0A-0641BE04F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006432"/>
        <c:axId val="309511648"/>
      </c:lineChart>
      <c:dateAx>
        <c:axId val="184006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11648"/>
        <c:crosses val="autoZero"/>
        <c:auto val="1"/>
        <c:lblOffset val="100"/>
        <c:baseTimeUnit val="days"/>
      </c:dateAx>
      <c:valAx>
        <c:axId val="30951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00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2F181-2423-42B7-9698-830A381D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Einfluss_Instagram | AIE Monatsreport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257097-F9A7-464B-AD8A-E59D0A0908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9563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FCE59-4E7E-439C-BEBB-D5341B551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997E8-70AD-474B-A8BE-FECEB7000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074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Einfluss_Instagram | AIE Monatsreport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Einfluss_Instagram | AIE Monatsreport</dc:title>
  <dc:creator>Administrator</dc:creator>
  <cp:lastModifiedBy>Administrator</cp:lastModifiedBy>
  <cp:revision>1</cp:revision>
  <dcterms:created xsi:type="dcterms:W3CDTF">2018-12-11T14:21:50Z</dcterms:created>
  <dcterms:modified xsi:type="dcterms:W3CDTF">2018-12-11T14:22:01Z</dcterms:modified>
</cp:coreProperties>
</file>