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@Albrecht_JUNG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10</c:v>
                </c:pt>
                <c:pt idx="4">
                  <c:v>0</c:v>
                </c:pt>
                <c:pt idx="5">
                  <c:v>10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-10</c:v>
                </c:pt>
                <c:pt idx="10">
                  <c:v>-10</c:v>
                </c:pt>
                <c:pt idx="11">
                  <c:v>0</c:v>
                </c:pt>
                <c:pt idx="12">
                  <c:v>10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-10</c:v>
                </c:pt>
                <c:pt idx="17">
                  <c:v>0</c:v>
                </c:pt>
                <c:pt idx="18">
                  <c:v>0</c:v>
                </c:pt>
                <c:pt idx="19">
                  <c:v>-10</c:v>
                </c:pt>
                <c:pt idx="20">
                  <c:v>0</c:v>
                </c:pt>
                <c:pt idx="21">
                  <c:v>10</c:v>
                </c:pt>
                <c:pt idx="22">
                  <c:v>-10</c:v>
                </c:pt>
                <c:pt idx="23">
                  <c:v>0</c:v>
                </c:pt>
                <c:pt idx="24">
                  <c:v>10</c:v>
                </c:pt>
                <c:pt idx="25">
                  <c:v>0</c:v>
                </c:pt>
                <c:pt idx="26">
                  <c:v>0</c:v>
                </c:pt>
                <c:pt idx="27">
                  <c:v>10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EB-4ABB-89BD-86F254ADFE2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@Gira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19</c:v>
                </c:pt>
                <c:pt idx="1">
                  <c:v>31</c:v>
                </c:pt>
                <c:pt idx="2">
                  <c:v>68</c:v>
                </c:pt>
                <c:pt idx="3">
                  <c:v>51</c:v>
                </c:pt>
                <c:pt idx="4">
                  <c:v>38</c:v>
                </c:pt>
                <c:pt idx="5">
                  <c:v>43</c:v>
                </c:pt>
                <c:pt idx="6">
                  <c:v>69</c:v>
                </c:pt>
                <c:pt idx="7">
                  <c:v>15</c:v>
                </c:pt>
                <c:pt idx="8">
                  <c:v>10</c:v>
                </c:pt>
                <c:pt idx="9">
                  <c:v>25</c:v>
                </c:pt>
                <c:pt idx="10">
                  <c:v>-7</c:v>
                </c:pt>
                <c:pt idx="11">
                  <c:v>20</c:v>
                </c:pt>
                <c:pt idx="12">
                  <c:v>30</c:v>
                </c:pt>
                <c:pt idx="13">
                  <c:v>-10</c:v>
                </c:pt>
                <c:pt idx="14">
                  <c:v>15</c:v>
                </c:pt>
                <c:pt idx="15">
                  <c:v>18</c:v>
                </c:pt>
                <c:pt idx="16">
                  <c:v>43</c:v>
                </c:pt>
                <c:pt idx="17">
                  <c:v>13</c:v>
                </c:pt>
                <c:pt idx="18">
                  <c:v>29</c:v>
                </c:pt>
                <c:pt idx="19">
                  <c:v>29</c:v>
                </c:pt>
                <c:pt idx="20">
                  <c:v>19</c:v>
                </c:pt>
                <c:pt idx="21">
                  <c:v>57</c:v>
                </c:pt>
                <c:pt idx="22">
                  <c:v>31</c:v>
                </c:pt>
                <c:pt idx="23">
                  <c:v>20</c:v>
                </c:pt>
                <c:pt idx="24">
                  <c:v>29</c:v>
                </c:pt>
                <c:pt idx="25">
                  <c:v>31</c:v>
                </c:pt>
                <c:pt idx="26">
                  <c:v>13</c:v>
                </c:pt>
                <c:pt idx="27">
                  <c:v>35</c:v>
                </c:pt>
                <c:pt idx="28">
                  <c:v>31</c:v>
                </c:pt>
                <c:pt idx="29">
                  <c:v>38</c:v>
                </c:pt>
                <c:pt idx="30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EB-4ABB-89BD-86F254ADFE2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@SchneiderElecDE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108</c:v>
                </c:pt>
                <c:pt idx="1">
                  <c:v>63</c:v>
                </c:pt>
                <c:pt idx="2">
                  <c:v>85</c:v>
                </c:pt>
                <c:pt idx="3">
                  <c:v>142</c:v>
                </c:pt>
                <c:pt idx="4">
                  <c:v>116</c:v>
                </c:pt>
                <c:pt idx="5">
                  <c:v>62</c:v>
                </c:pt>
                <c:pt idx="6">
                  <c:v>72</c:v>
                </c:pt>
                <c:pt idx="7">
                  <c:v>61</c:v>
                </c:pt>
                <c:pt idx="8">
                  <c:v>44</c:v>
                </c:pt>
                <c:pt idx="9">
                  <c:v>64</c:v>
                </c:pt>
                <c:pt idx="10">
                  <c:v>87</c:v>
                </c:pt>
                <c:pt idx="11">
                  <c:v>181</c:v>
                </c:pt>
                <c:pt idx="12">
                  <c:v>-8</c:v>
                </c:pt>
                <c:pt idx="13">
                  <c:v>-34</c:v>
                </c:pt>
                <c:pt idx="14">
                  <c:v>98</c:v>
                </c:pt>
                <c:pt idx="15">
                  <c:v>122</c:v>
                </c:pt>
                <c:pt idx="16">
                  <c:v>58</c:v>
                </c:pt>
                <c:pt idx="17">
                  <c:v>-73</c:v>
                </c:pt>
                <c:pt idx="18">
                  <c:v>40</c:v>
                </c:pt>
                <c:pt idx="19">
                  <c:v>32</c:v>
                </c:pt>
                <c:pt idx="20">
                  <c:v>13</c:v>
                </c:pt>
                <c:pt idx="21">
                  <c:v>94</c:v>
                </c:pt>
                <c:pt idx="22">
                  <c:v>21</c:v>
                </c:pt>
                <c:pt idx="23">
                  <c:v>45</c:v>
                </c:pt>
                <c:pt idx="24">
                  <c:v>4</c:v>
                </c:pt>
                <c:pt idx="25">
                  <c:v>112</c:v>
                </c:pt>
                <c:pt idx="26">
                  <c:v>227</c:v>
                </c:pt>
                <c:pt idx="27">
                  <c:v>65</c:v>
                </c:pt>
                <c:pt idx="28">
                  <c:v>113</c:v>
                </c:pt>
                <c:pt idx="29">
                  <c:v>119</c:v>
                </c:pt>
                <c:pt idx="30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EB-4ABB-89BD-86F254ADFE2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@hagergroup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-40</c:v>
                </c:pt>
                <c:pt idx="1">
                  <c:v>44</c:v>
                </c:pt>
                <c:pt idx="2">
                  <c:v>-7</c:v>
                </c:pt>
                <c:pt idx="3">
                  <c:v>60</c:v>
                </c:pt>
                <c:pt idx="4">
                  <c:v>197</c:v>
                </c:pt>
                <c:pt idx="5">
                  <c:v>-20</c:v>
                </c:pt>
                <c:pt idx="6">
                  <c:v>30</c:v>
                </c:pt>
                <c:pt idx="7">
                  <c:v>80</c:v>
                </c:pt>
                <c:pt idx="8">
                  <c:v>83</c:v>
                </c:pt>
                <c:pt idx="9">
                  <c:v>-6</c:v>
                </c:pt>
                <c:pt idx="10">
                  <c:v>213</c:v>
                </c:pt>
                <c:pt idx="11">
                  <c:v>81</c:v>
                </c:pt>
                <c:pt idx="12">
                  <c:v>20</c:v>
                </c:pt>
                <c:pt idx="13">
                  <c:v>0</c:v>
                </c:pt>
                <c:pt idx="14">
                  <c:v>10</c:v>
                </c:pt>
                <c:pt idx="15">
                  <c:v>-9</c:v>
                </c:pt>
                <c:pt idx="16">
                  <c:v>-60</c:v>
                </c:pt>
                <c:pt idx="17">
                  <c:v>-104</c:v>
                </c:pt>
                <c:pt idx="18">
                  <c:v>0</c:v>
                </c:pt>
                <c:pt idx="19">
                  <c:v>-10</c:v>
                </c:pt>
                <c:pt idx="20">
                  <c:v>-40</c:v>
                </c:pt>
                <c:pt idx="21">
                  <c:v>-10</c:v>
                </c:pt>
                <c:pt idx="22">
                  <c:v>24</c:v>
                </c:pt>
                <c:pt idx="23">
                  <c:v>40</c:v>
                </c:pt>
                <c:pt idx="24">
                  <c:v>-19</c:v>
                </c:pt>
                <c:pt idx="25">
                  <c:v>10</c:v>
                </c:pt>
                <c:pt idx="26">
                  <c:v>90</c:v>
                </c:pt>
                <c:pt idx="27">
                  <c:v>-30</c:v>
                </c:pt>
                <c:pt idx="28">
                  <c:v>10</c:v>
                </c:pt>
                <c:pt idx="29">
                  <c:v>-26</c:v>
                </c:pt>
                <c:pt idx="30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EB-4ABB-89BD-86F254ADFE2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@Loxone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20</c:v>
                </c:pt>
                <c:pt idx="1">
                  <c:v>40</c:v>
                </c:pt>
                <c:pt idx="2">
                  <c:v>23</c:v>
                </c:pt>
                <c:pt idx="3">
                  <c:v>-5</c:v>
                </c:pt>
                <c:pt idx="4">
                  <c:v>10</c:v>
                </c:pt>
                <c:pt idx="5">
                  <c:v>10</c:v>
                </c:pt>
                <c:pt idx="6">
                  <c:v>10</c:v>
                </c:pt>
                <c:pt idx="7">
                  <c:v>0</c:v>
                </c:pt>
                <c:pt idx="8">
                  <c:v>30</c:v>
                </c:pt>
                <c:pt idx="9">
                  <c:v>27</c:v>
                </c:pt>
                <c:pt idx="10">
                  <c:v>50</c:v>
                </c:pt>
                <c:pt idx="11">
                  <c:v>40</c:v>
                </c:pt>
                <c:pt idx="12">
                  <c:v>0</c:v>
                </c:pt>
                <c:pt idx="13">
                  <c:v>-40</c:v>
                </c:pt>
                <c:pt idx="14">
                  <c:v>0</c:v>
                </c:pt>
                <c:pt idx="15">
                  <c:v>23</c:v>
                </c:pt>
                <c:pt idx="16">
                  <c:v>-5</c:v>
                </c:pt>
                <c:pt idx="17">
                  <c:v>25</c:v>
                </c:pt>
                <c:pt idx="18">
                  <c:v>4</c:v>
                </c:pt>
                <c:pt idx="19">
                  <c:v>0</c:v>
                </c:pt>
                <c:pt idx="20">
                  <c:v>10</c:v>
                </c:pt>
                <c:pt idx="21">
                  <c:v>1</c:v>
                </c:pt>
                <c:pt idx="22">
                  <c:v>-10</c:v>
                </c:pt>
                <c:pt idx="23">
                  <c:v>21</c:v>
                </c:pt>
                <c:pt idx="24">
                  <c:v>-10</c:v>
                </c:pt>
                <c:pt idx="25">
                  <c:v>10</c:v>
                </c:pt>
                <c:pt idx="26">
                  <c:v>0</c:v>
                </c:pt>
                <c:pt idx="27">
                  <c:v>20</c:v>
                </c:pt>
                <c:pt idx="28">
                  <c:v>36</c:v>
                </c:pt>
                <c:pt idx="29">
                  <c:v>-5</c:v>
                </c:pt>
                <c:pt idx="3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4EB-4ABB-89BD-86F254ADF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284072"/>
        <c:axId val="289281120"/>
      </c:lineChart>
      <c:dateAx>
        <c:axId val="28928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81120"/>
        <c:crosses val="autoZero"/>
        <c:auto val="1"/>
        <c:lblOffset val="100"/>
        <c:baseTimeUnit val="days"/>
      </c:dateAx>
      <c:valAx>
        <c:axId val="28928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8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1A3BD-1B3B-4200-A8DC-DCA8556E6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Einfluss_Twitter | AIE Monatsreport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83C603-CE5B-4EC7-89EE-BE0DA6D94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3787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BE37B-7097-4B4A-B2DA-19FE735AA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14298-71F7-49FB-A305-CAB24E634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55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Einfluss_Twitter | AIE Monatsreport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Einfluss_Twitter | AIE Monatsreport</dc:title>
  <dc:creator>Administrator</dc:creator>
  <cp:lastModifiedBy>Administrator</cp:lastModifiedBy>
  <cp:revision>1</cp:revision>
  <dcterms:created xsi:type="dcterms:W3CDTF">2018-11-08T16:15:21Z</dcterms:created>
  <dcterms:modified xsi:type="dcterms:W3CDTF">2018-11-08T16:15:26Z</dcterms:modified>
</cp:coreProperties>
</file>